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handoutMasterIdLst>
    <p:handoutMasterId r:id="rId14"/>
  </p:handoutMasterIdLst>
  <p:sldIdLst>
    <p:sldId id="581" r:id="rId2"/>
    <p:sldId id="455" r:id="rId3"/>
    <p:sldId id="456" r:id="rId4"/>
    <p:sldId id="457" r:id="rId5"/>
    <p:sldId id="570" r:id="rId6"/>
    <p:sldId id="596" r:id="rId7"/>
    <p:sldId id="582" r:id="rId8"/>
    <p:sldId id="571" r:id="rId9"/>
    <p:sldId id="574" r:id="rId10"/>
    <p:sldId id="584" r:id="rId11"/>
    <p:sldId id="573" r:id="rId12"/>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A02933E-FA8A-44A9-A479-2EF525C80C72}"/>
              </a:ext>
            </a:extLst>
          </p:cNvPr>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r>
              <a:rPr lang="en-US" sz="1000">
                <a:latin typeface="Arial" panose="020B0604020202020204" pitchFamily="34" charset="0"/>
                <a:cs typeface="Arial" panose="020B0604020202020204" pitchFamily="34" charset="0"/>
              </a:rPr>
              <a:t>Class – The Life Of Christ (268)</a:t>
            </a:r>
          </a:p>
        </p:txBody>
      </p:sp>
      <p:sp>
        <p:nvSpPr>
          <p:cNvPr id="3" name="Date Placeholder 2">
            <a:extLst>
              <a:ext uri="{FF2B5EF4-FFF2-40B4-BE49-F238E27FC236}">
                <a16:creationId xmlns:a16="http://schemas.microsoft.com/office/drawing/2014/main" id="{D9870D38-C04F-48B3-B239-AEB98C3563B0}"/>
              </a:ext>
            </a:extLst>
          </p:cNvPr>
          <p:cNvSpPr>
            <a:spLocks noGrp="1"/>
          </p:cNvSpPr>
          <p:nvPr>
            <p:ph type="dt" sz="quarter" idx="1"/>
          </p:nvPr>
        </p:nvSpPr>
        <p:spPr>
          <a:xfrm>
            <a:off x="4143375" y="0"/>
            <a:ext cx="3170238" cy="481013"/>
          </a:xfrm>
          <a:prstGeom prst="rect">
            <a:avLst/>
          </a:prstGeom>
        </p:spPr>
        <p:txBody>
          <a:bodyPr vert="horz" lIns="91440" tIns="45720" rIns="91440" bIns="45720" rtlCol="0"/>
          <a:lstStyle>
            <a:lvl1pPr algn="r">
              <a:defRPr sz="1200"/>
            </a:lvl1pPr>
          </a:lstStyle>
          <a:p>
            <a:r>
              <a:rPr lang="en-US" sz="1000">
                <a:latin typeface="Arial" panose="020B0604020202020204" pitchFamily="34" charset="0"/>
                <a:cs typeface="Arial" panose="020B0604020202020204" pitchFamily="34" charset="0"/>
              </a:rPr>
              <a:t>7/21/2021 pm</a:t>
            </a:r>
          </a:p>
        </p:txBody>
      </p:sp>
      <p:sp>
        <p:nvSpPr>
          <p:cNvPr id="4" name="Footer Placeholder 3">
            <a:extLst>
              <a:ext uri="{FF2B5EF4-FFF2-40B4-BE49-F238E27FC236}">
                <a16:creationId xmlns:a16="http://schemas.microsoft.com/office/drawing/2014/main" id="{018EE24A-503A-4EB6-8F70-77E2EDB9F559}"/>
              </a:ext>
            </a:extLst>
          </p:cNvPr>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105E5D2C-C430-42F8-8474-D3E19D8F8763}"/>
              </a:ext>
            </a:extLst>
          </p:cNvPr>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E39EC0F0-3541-4996-BCD2-90821C3831AA}" type="slidenum">
              <a:rPr lang="en-US" sz="1000" smtClean="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75863634"/>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a:t>Class – The Life Of Christ (268)</a:t>
            </a:r>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r>
              <a:rPr lang="en-US"/>
              <a:t>7/21/2021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14DF5758-5AE5-4862-AFEF-A2C2CAB3B8A0}" type="slidenum">
              <a:rPr lang="en-US" smtClean="0"/>
              <a:t>‹#›</a:t>
            </a:fld>
            <a:endParaRPr lang="en-US"/>
          </a:p>
        </p:txBody>
      </p:sp>
    </p:spTree>
    <p:extLst>
      <p:ext uri="{BB962C8B-B14F-4D97-AF65-F5344CB8AC3E}">
        <p14:creationId xmlns:p14="http://schemas.microsoft.com/office/powerpoint/2010/main" val="1089200518"/>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483306">
              <a:defRPr/>
            </a:pPr>
            <a:fld id="{9E395396-3E20-41E1-96D8-CC01158FFDB2}" type="slidenum">
              <a:rPr lang="en-US">
                <a:solidFill>
                  <a:prstClr val="black"/>
                </a:solidFill>
                <a:latin typeface="Calibri" panose="020F0502020204030204"/>
              </a:rPr>
              <a:pPr defTabSz="483306">
                <a:defRPr/>
              </a:pPr>
              <a:t>1</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A6D9D016-BC72-43A6-A576-E96B7FB1C9CC}"/>
              </a:ext>
            </a:extLst>
          </p:cNvPr>
          <p:cNvSpPr>
            <a:spLocks noGrp="1"/>
          </p:cNvSpPr>
          <p:nvPr>
            <p:ph type="dt" idx="1"/>
          </p:nvPr>
        </p:nvSpPr>
        <p:spPr/>
        <p:txBody>
          <a:bodyPr/>
          <a:lstStyle/>
          <a:p>
            <a:r>
              <a:rPr lang="en-US"/>
              <a:t>7/21/2021 pm</a:t>
            </a:r>
          </a:p>
        </p:txBody>
      </p:sp>
      <p:sp>
        <p:nvSpPr>
          <p:cNvPr id="6" name="Footer Placeholder 5">
            <a:extLst>
              <a:ext uri="{FF2B5EF4-FFF2-40B4-BE49-F238E27FC236}">
                <a16:creationId xmlns:a16="http://schemas.microsoft.com/office/drawing/2014/main" id="{A2E7115C-7F8D-4237-ABDB-96BFCD8E8483}"/>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C02BED41-1872-4630-AD3F-24B1BA51F8FB}"/>
              </a:ext>
            </a:extLst>
          </p:cNvPr>
          <p:cNvSpPr>
            <a:spLocks noGrp="1"/>
          </p:cNvSpPr>
          <p:nvPr>
            <p:ph type="hdr" sz="quarter"/>
          </p:nvPr>
        </p:nvSpPr>
        <p:spPr/>
        <p:txBody>
          <a:bodyPr/>
          <a:lstStyle/>
          <a:p>
            <a:r>
              <a:rPr lang="en-US"/>
              <a:t>Class – The Life Of Christ (268)</a:t>
            </a:r>
          </a:p>
        </p:txBody>
      </p:sp>
    </p:spTree>
    <p:extLst>
      <p:ext uri="{BB962C8B-B14F-4D97-AF65-F5344CB8AC3E}">
        <p14:creationId xmlns:p14="http://schemas.microsoft.com/office/powerpoint/2010/main" val="35897446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633538" y="1260475"/>
            <a:ext cx="4535487" cy="3402013"/>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510903" rtl="0" eaLnBrk="1" fontAlgn="auto" latinLnBrk="0" hangingPunct="1">
              <a:lnSpc>
                <a:spcPct val="100000"/>
              </a:lnSpc>
              <a:spcBef>
                <a:spcPts val="0"/>
              </a:spcBef>
              <a:spcAft>
                <a:spcPts val="0"/>
              </a:spcAft>
              <a:buClrTx/>
              <a:buSzTx/>
              <a:buFontTx/>
              <a:buNone/>
              <a:tabLst/>
              <a:defRPr/>
            </a:pPr>
            <a:fld id="{9E395396-3E20-41E1-96D8-CC01158FFDB2}" type="slidenum">
              <a:rPr kumimoji="0" lang="en-US" sz="14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510903" rtl="0" eaLnBrk="1" fontAlgn="auto" latinLnBrk="0" hangingPunct="1">
                <a:lnSpc>
                  <a:spcPct val="100000"/>
                </a:lnSpc>
                <a:spcBef>
                  <a:spcPts val="0"/>
                </a:spcBef>
                <a:spcAft>
                  <a:spcPts val="0"/>
                </a:spcAft>
                <a:buClrTx/>
                <a:buSzTx/>
                <a:buFontTx/>
                <a:buNone/>
                <a:tabLst/>
                <a:defRPr/>
              </a:pPr>
              <a:t>6</a:t>
            </a:fld>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FC002D74-F575-4787-826D-12E395BCCA2C}"/>
              </a:ext>
            </a:extLst>
          </p:cNvPr>
          <p:cNvSpPr>
            <a:spLocks noGrp="1"/>
          </p:cNvSpPr>
          <p:nvPr>
            <p:ph type="dt" idx="1"/>
          </p:nvPr>
        </p:nvSpPr>
        <p:spPr/>
        <p:txBody>
          <a:bodyPr/>
          <a:lstStyle/>
          <a:p>
            <a:pPr marL="0" marR="0" lvl="0" indent="0" algn="r" defTabSz="966612"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prstClr val="black"/>
                </a:solidFill>
                <a:effectLst/>
                <a:uLnTx/>
                <a:uFillTx/>
                <a:latin typeface="Calibri" panose="020F0502020204030204"/>
                <a:ea typeface="+mn-ea"/>
                <a:cs typeface="+mn-cs"/>
              </a:rPr>
              <a:t>7/28/2021 pm</a:t>
            </a:r>
          </a:p>
        </p:txBody>
      </p:sp>
      <p:sp>
        <p:nvSpPr>
          <p:cNvPr id="6" name="Footer Placeholder 5">
            <a:extLst>
              <a:ext uri="{FF2B5EF4-FFF2-40B4-BE49-F238E27FC236}">
                <a16:creationId xmlns:a16="http://schemas.microsoft.com/office/drawing/2014/main" id="{B8A2E77D-0BF8-41E0-B1F3-195D4A5C5F82}"/>
              </a:ext>
            </a:extLst>
          </p:cNvPr>
          <p:cNvSpPr>
            <a:spLocks noGrp="1"/>
          </p:cNvSpPr>
          <p:nvPr>
            <p:ph type="ftr" sz="quarter" idx="4"/>
          </p:nvPr>
        </p:nvSpPr>
        <p:spPr/>
        <p:txBody>
          <a:bodyPr/>
          <a:lstStyle/>
          <a:p>
            <a:pPr marL="0" marR="0" lvl="0" indent="0" algn="l" defTabSz="966612"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prstClr val="black"/>
                </a:solidFill>
                <a:effectLst/>
                <a:uLnTx/>
                <a:uFillTx/>
                <a:latin typeface="Calibri" panose="020F0502020204030204"/>
                <a:ea typeface="+mn-ea"/>
                <a:cs typeface="+mn-cs"/>
              </a:rPr>
              <a:t>Micky Galloway</a:t>
            </a:r>
          </a:p>
        </p:txBody>
      </p:sp>
      <p:sp>
        <p:nvSpPr>
          <p:cNvPr id="7" name="Header Placeholder 6">
            <a:extLst>
              <a:ext uri="{FF2B5EF4-FFF2-40B4-BE49-F238E27FC236}">
                <a16:creationId xmlns:a16="http://schemas.microsoft.com/office/drawing/2014/main" id="{15484E00-5AA4-4F87-AE65-03B052211439}"/>
              </a:ext>
            </a:extLst>
          </p:cNvPr>
          <p:cNvSpPr>
            <a:spLocks noGrp="1"/>
          </p:cNvSpPr>
          <p:nvPr>
            <p:ph type="hdr" sz="quarter"/>
          </p:nvPr>
        </p:nvSpPr>
        <p:spPr/>
        <p:txBody>
          <a:bodyPr/>
          <a:lstStyle/>
          <a:p>
            <a:pPr marL="0" marR="0" lvl="0" indent="0" algn="l" defTabSz="966612"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prstClr val="black"/>
                </a:solidFill>
                <a:effectLst/>
                <a:uLnTx/>
                <a:uFillTx/>
                <a:latin typeface="Calibri" panose="020F0502020204030204"/>
                <a:ea typeface="+mn-ea"/>
                <a:cs typeface="+mn-cs"/>
              </a:rPr>
              <a:t>Class – The Life Of Christ (269)</a:t>
            </a:r>
          </a:p>
        </p:txBody>
      </p:sp>
    </p:spTree>
    <p:extLst>
      <p:ext uri="{BB962C8B-B14F-4D97-AF65-F5344CB8AC3E}">
        <p14:creationId xmlns:p14="http://schemas.microsoft.com/office/powerpoint/2010/main" val="10595352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436346" y="1397990"/>
            <a:ext cx="6270922" cy="3007447"/>
          </a:xfrm>
        </p:spPr>
        <p:txBody>
          <a:bodyPr anchor="ctr" anchorCtr="0">
            <a:noAutofit/>
          </a:bodyPr>
          <a:lstStyle>
            <a:lvl1pPr algn="ctr">
              <a:defRPr sz="4950" cap="none" baseline="0">
                <a:solidFill>
                  <a:schemeClr val="tx2"/>
                </a:solidFill>
              </a:defRPr>
            </a:lvl1pPr>
          </a:lstStyle>
          <a:p>
            <a:r>
              <a:rPr lang="en-US" noProof="0"/>
              <a:t>Click To Edit Master Title Style</a:t>
            </a:r>
          </a:p>
        </p:txBody>
      </p:sp>
      <p:sp>
        <p:nvSpPr>
          <p:cNvPr id="3" name="Subtitle 2"/>
          <p:cNvSpPr>
            <a:spLocks noGrp="1"/>
          </p:cNvSpPr>
          <p:nvPr>
            <p:ph type="subTitle" idx="1"/>
          </p:nvPr>
        </p:nvSpPr>
        <p:spPr>
          <a:xfrm>
            <a:off x="2009936" y="4475036"/>
            <a:ext cx="5123755" cy="1086237"/>
          </a:xfrm>
        </p:spPr>
        <p:txBody>
          <a:bodyPr>
            <a:normAutofit/>
          </a:bodyPr>
          <a:lstStyle>
            <a:lvl1pPr marL="0" indent="0" algn="ctr">
              <a:lnSpc>
                <a:spcPct val="112000"/>
              </a:lnSpc>
              <a:spcBef>
                <a:spcPts val="0"/>
              </a:spcBef>
              <a:spcAft>
                <a:spcPts val="0"/>
              </a:spcAft>
              <a:buNone/>
              <a:defRPr sz="1725"/>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3B77EF04-6424-4B70-94D1-FC932CBBDD9B}" type="datetimeFigureOut">
              <a:rPr lang="en-US" noProof="0" smtClean="0"/>
              <a:t>7/30/2021</a:t>
            </a:fld>
            <a:endParaRPr lang="en-US" noProof="0" dirty="0"/>
          </a:p>
        </p:txBody>
      </p:sp>
      <p:sp>
        <p:nvSpPr>
          <p:cNvPr id="5" name="Footer Placeholder 4"/>
          <p:cNvSpPr>
            <a:spLocks noGrp="1"/>
          </p:cNvSpPr>
          <p:nvPr>
            <p:ph type="ftr" sz="quarter" idx="11"/>
          </p:nvPr>
        </p:nvSpPr>
        <p:spPr>
          <a:xfrm>
            <a:off x="1938047" y="6453386"/>
            <a:ext cx="5267533" cy="404614"/>
          </a:xfrm>
        </p:spPr>
        <p:txBody>
          <a:bodyPr/>
          <a:lstStyle>
            <a:lvl1pPr algn="ctr">
              <a:defRPr baseline="0">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B38049E5-7B53-4E85-8972-7D6C4BCE5BB9}" type="slidenum">
              <a:rPr lang="en-US" noProof="0" smtClean="0"/>
              <a:t>‹#›</a:t>
            </a:fld>
            <a:endParaRPr lang="en-US" noProof="0" dirty="0"/>
          </a:p>
        </p:txBody>
      </p:sp>
      <p:sp>
        <p:nvSpPr>
          <p:cNvPr id="13" name="L-Shape 12">
            <a:extLst>
              <a:ext uri="{FF2B5EF4-FFF2-40B4-BE49-F238E27FC236}">
                <a16:creationId xmlns:a16="http://schemas.microsoft.com/office/drawing/2014/main" id="{79965FD7-DA9A-4AFB-B8C8-34AC1FEE9F72}"/>
              </a:ext>
            </a:extLst>
          </p:cNvPr>
          <p:cNvSpPr/>
          <p:nvPr userDrawn="1"/>
        </p:nvSpPr>
        <p:spPr>
          <a:xfrm flipV="1">
            <a:off x="665756" y="726896"/>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5" name="L-Shape 14">
            <a:extLst>
              <a:ext uri="{FF2B5EF4-FFF2-40B4-BE49-F238E27FC236}">
                <a16:creationId xmlns:a16="http://schemas.microsoft.com/office/drawing/2014/main" id="{92465177-72B9-4DCF-8F98-0C79F3EE32EC}"/>
              </a:ext>
            </a:extLst>
          </p:cNvPr>
          <p:cNvSpPr/>
          <p:nvPr userDrawn="1"/>
        </p:nvSpPr>
        <p:spPr>
          <a:xfrm rot="10800000" flipV="1">
            <a:off x="6399245" y="1820276"/>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userDrawn="1"/>
        </p:nvSpPr>
        <p:spPr>
          <a:xfrm flipV="1">
            <a:off x="564645" y="609665"/>
            <a:ext cx="2364232" cy="4408489"/>
          </a:xfrm>
          <a:prstGeom prst="corner">
            <a:avLst>
              <a:gd name="adj1" fmla="val 6149"/>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userDrawn="1"/>
        </p:nvSpPr>
        <p:spPr>
          <a:xfrm flipH="1">
            <a:off x="6214740" y="1685657"/>
            <a:ext cx="2364232" cy="4408489"/>
          </a:xfrm>
          <a:prstGeom prst="corner">
            <a:avLst>
              <a:gd name="adj1" fmla="val 6773"/>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187731043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1485900"/>
          </a:xfrm>
        </p:spPr>
        <p:txBody>
          <a:bodyPr>
            <a:normAutofit/>
          </a:bodyPr>
          <a:lstStyle>
            <a:lvl1pPr>
              <a:defRPr sz="3600">
                <a:solidFill>
                  <a:schemeClr val="tx2"/>
                </a:solidFill>
              </a:defRPr>
            </a:lvl1pPr>
          </a:lstStyle>
          <a:p>
            <a:r>
              <a:rPr lang="en-US" noProof="0"/>
              <a:t>Click To Edit Master Title Style</a:t>
            </a:r>
          </a:p>
        </p:txBody>
      </p:sp>
      <p:sp>
        <p:nvSpPr>
          <p:cNvPr id="3" name="Text Placeholder 2"/>
          <p:cNvSpPr>
            <a:spLocks noGrp="1"/>
          </p:cNvSpPr>
          <p:nvPr>
            <p:ph type="body" idx="1"/>
          </p:nvPr>
        </p:nvSpPr>
        <p:spPr>
          <a:xfrm>
            <a:off x="1028700"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4" name="Content Placeholder 3"/>
          <p:cNvSpPr>
            <a:spLocks noGrp="1"/>
          </p:cNvSpPr>
          <p:nvPr>
            <p:ph sz="half" idx="2"/>
          </p:nvPr>
        </p:nvSpPr>
        <p:spPr>
          <a:xfrm>
            <a:off x="1028700" y="3305220"/>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ext Placeholder 4"/>
          <p:cNvSpPr>
            <a:spLocks noGrp="1"/>
          </p:cNvSpPr>
          <p:nvPr>
            <p:ph type="body" sz="quarter" idx="3"/>
          </p:nvPr>
        </p:nvSpPr>
        <p:spPr>
          <a:xfrm>
            <a:off x="4893761"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6" name="Content Placeholder 5"/>
          <p:cNvSpPr>
            <a:spLocks noGrp="1"/>
          </p:cNvSpPr>
          <p:nvPr>
            <p:ph sz="quarter" idx="4"/>
          </p:nvPr>
        </p:nvSpPr>
        <p:spPr>
          <a:xfrm>
            <a:off x="4893761" y="3305220"/>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Date Placeholder 6"/>
          <p:cNvSpPr>
            <a:spLocks noGrp="1"/>
          </p:cNvSpPr>
          <p:nvPr>
            <p:ph type="dt" sz="half" idx="10"/>
          </p:nvPr>
        </p:nvSpPr>
        <p:spPr/>
        <p:txBody>
          <a:bodyPr/>
          <a:lstStyle/>
          <a:p>
            <a:fld id="{3B77EF04-6424-4B70-94D1-FC932CBBDD9B}" type="datetimeFigureOut">
              <a:rPr lang="en-US" noProof="0" smtClean="0"/>
              <a:t>7/30/2021</a:t>
            </a:fld>
            <a:endParaRPr lang="en-US" noProof="0" dirty="0"/>
          </a:p>
        </p:txBody>
      </p:sp>
      <p:sp>
        <p:nvSpPr>
          <p:cNvPr id="8" name="Footer Placeholder 7"/>
          <p:cNvSpPr>
            <a:spLocks noGrp="1"/>
          </p:cNvSpPr>
          <p:nvPr>
            <p:ph type="ftr" sz="quarter" idx="11"/>
          </p:nvPr>
        </p:nvSpPr>
        <p:spPr/>
        <p:txBody>
          <a:bodyPr/>
          <a:lstStyle/>
          <a:p>
            <a:r>
              <a:rPr lang="en-US" noProof="0" dirty="0"/>
              <a:t>Add a footer </a:t>
            </a:r>
          </a:p>
        </p:txBody>
      </p:sp>
      <p:sp>
        <p:nvSpPr>
          <p:cNvPr id="9" name="Slide Number Placeholder 8"/>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11" name="L-Shape 10">
            <a:extLst>
              <a:ext uri="{FF2B5EF4-FFF2-40B4-BE49-F238E27FC236}">
                <a16:creationId xmlns:a16="http://schemas.microsoft.com/office/drawing/2014/main" id="{91236E78-C797-4C31-BA0C-DB193BAF6D2D}"/>
              </a:ext>
            </a:extLst>
          </p:cNvPr>
          <p:cNvSpPr/>
          <p:nvPr userDrawn="1"/>
        </p:nvSpPr>
        <p:spPr>
          <a:xfrm rot="10800000" flipV="1">
            <a:off x="6293741" y="1873025"/>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0" name="L-Shape 9">
            <a:extLst>
              <a:ext uri="{FF2B5EF4-FFF2-40B4-BE49-F238E27FC236}">
                <a16:creationId xmlns:a16="http://schemas.microsoft.com/office/drawing/2014/main" id="{BFA658F0-F295-40A9-8BA8-1F6CBDFBBE09}"/>
              </a:ext>
            </a:extLst>
          </p:cNvPr>
          <p:cNvSpPr/>
          <p:nvPr userDrawn="1"/>
        </p:nvSpPr>
        <p:spPr>
          <a:xfrm flipH="1">
            <a:off x="6114726" y="1752329"/>
            <a:ext cx="2364232" cy="4408489"/>
          </a:xfrm>
          <a:prstGeom prst="corner">
            <a:avLst>
              <a:gd name="adj1" fmla="val 7085"/>
              <a:gd name="adj2" fmla="val 7750"/>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36857116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7/30/2021</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41177874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7/30/2021</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7" name="Text Placeholder 6">
            <a:extLst>
              <a:ext uri="{FF2B5EF4-FFF2-40B4-BE49-F238E27FC236}">
                <a16:creationId xmlns:a16="http://schemas.microsoft.com/office/drawing/2014/main" id="{CAFD1631-6749-4027-9415-B72D163BBD58}"/>
              </a:ext>
            </a:extLst>
          </p:cNvPr>
          <p:cNvSpPr>
            <a:spLocks noGrp="1"/>
          </p:cNvSpPr>
          <p:nvPr>
            <p:ph type="body" sz="quarter" idx="13"/>
          </p:nvPr>
        </p:nvSpPr>
        <p:spPr>
          <a:xfrm>
            <a:off x="1170355" y="2297695"/>
            <a:ext cx="6803294" cy="2767600"/>
          </a:xfrm>
        </p:spPr>
        <p:txBody>
          <a:bodyPr anchor="ctr"/>
          <a:lstStyle>
            <a:lvl1pPr marL="0" indent="0" algn="ctr">
              <a:buNone/>
              <a:defRPr sz="4500"/>
            </a:lvl1pPr>
          </a:lstStyle>
          <a:p>
            <a:pPr lvl="0"/>
            <a:r>
              <a:rPr lang="en-US" noProof="0"/>
              <a:t>Click to edit Master text styles</a:t>
            </a:r>
          </a:p>
        </p:txBody>
      </p:sp>
    </p:spTree>
    <p:extLst>
      <p:ext uri="{BB962C8B-B14F-4D97-AF65-F5344CB8AC3E}">
        <p14:creationId xmlns:p14="http://schemas.microsoft.com/office/powerpoint/2010/main" val="29785725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77EF04-6424-4B70-94D1-FC932CBBDD9B}" type="datetimeFigureOut">
              <a:rPr lang="en-US" noProof="0" smtClean="0"/>
              <a:t>7/30/2021</a:t>
            </a:fld>
            <a:endParaRPr lang="en-US" noProof="0" dirty="0"/>
          </a:p>
        </p:txBody>
      </p:sp>
      <p:sp>
        <p:nvSpPr>
          <p:cNvPr id="3" name="Footer Placeholder 2"/>
          <p:cNvSpPr>
            <a:spLocks noGrp="1"/>
          </p:cNvSpPr>
          <p:nvPr>
            <p:ph type="ftr" sz="quarter" idx="11"/>
          </p:nvPr>
        </p:nvSpPr>
        <p:spPr/>
        <p:txBody>
          <a:bodyPr/>
          <a:lstStyle/>
          <a:p>
            <a:r>
              <a:rPr lang="en-US" noProof="0" dirty="0"/>
              <a:t>Add a footer </a:t>
            </a:r>
          </a:p>
        </p:txBody>
      </p:sp>
      <p:sp>
        <p:nvSpPr>
          <p:cNvPr id="4" name="Slide Number Placeholder 3"/>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11244011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Second Option">
    <p:bg bwMode="grayWhite">
      <p:bgPr>
        <a:gradFill flip="none" rotWithShape="1">
          <a:gsLst>
            <a:gs pos="0">
              <a:schemeClr val="tx2">
                <a:lumMod val="50000"/>
              </a:schemeClr>
            </a:gs>
            <a:gs pos="34000">
              <a:schemeClr val="tx2"/>
            </a:gs>
            <a:gs pos="66000">
              <a:schemeClr val="tx2">
                <a:lumMod val="75000"/>
              </a:schemeClr>
            </a:gs>
            <a:gs pos="97000">
              <a:schemeClr val="tx2">
                <a:lumMod val="50000"/>
              </a:schemeClr>
            </a:gs>
          </a:gsLst>
          <a:lin ang="2700000" scaled="1"/>
          <a:tileRect/>
        </a:gradFill>
        <a:effectLst/>
      </p:bgPr>
    </p:bg>
    <p:spTree>
      <p:nvGrpSpPr>
        <p:cNvPr id="1" name=""/>
        <p:cNvGrpSpPr/>
        <p:nvPr/>
      </p:nvGrpSpPr>
      <p:grpSpPr>
        <a:xfrm>
          <a:off x="0" y="0"/>
          <a:ext cx="0" cy="0"/>
          <a:chOff x="0" y="0"/>
          <a:chExt cx="0" cy="0"/>
        </a:xfrm>
      </p:grpSpPr>
      <p:sp>
        <p:nvSpPr>
          <p:cNvPr id="10" name="L-Shape 9">
            <a:extLst>
              <a:ext uri="{FF2B5EF4-FFF2-40B4-BE49-F238E27FC236}">
                <a16:creationId xmlns:a16="http://schemas.microsoft.com/office/drawing/2014/main" id="{13412040-642F-40C5-8AB5-C0E8D41B481B}"/>
              </a:ext>
            </a:extLst>
          </p:cNvPr>
          <p:cNvSpPr/>
          <p:nvPr userDrawn="1"/>
        </p:nvSpPr>
        <p:spPr>
          <a:xfrm flipV="1">
            <a:off x="652568" y="709300"/>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9" name="Rectangle 8" title="Side bar">
            <a:extLst>
              <a:ext uri="{FF2B5EF4-FFF2-40B4-BE49-F238E27FC236}">
                <a16:creationId xmlns:a16="http://schemas.microsoft.com/office/drawing/2014/main" id="{BADD331D-DA8D-4D47-A2BB-F4875FDB16A4}"/>
              </a:ext>
            </a:extLst>
          </p:cNvPr>
          <p:cNvSpPr/>
          <p:nvPr userDrawn="1"/>
        </p:nvSpPr>
        <p:spPr>
          <a:xfrm rot="5400000">
            <a:off x="4267181" y="1981175"/>
            <a:ext cx="609651" cy="9144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hasCustomPrompt="1"/>
          </p:nvPr>
        </p:nvSpPr>
        <p:spPr>
          <a:xfrm>
            <a:off x="1048485" y="1151809"/>
            <a:ext cx="7128364" cy="3007447"/>
          </a:xfrm>
        </p:spPr>
        <p:txBody>
          <a:bodyPr anchor="ctr" anchorCtr="0">
            <a:noAutofit/>
          </a:bodyPr>
          <a:lstStyle>
            <a:lvl1pPr algn="ctr">
              <a:defRPr sz="4950" cap="none" baseline="0">
                <a:solidFill>
                  <a:schemeClr val="bg1"/>
                </a:solidFill>
              </a:defRPr>
            </a:lvl1pPr>
          </a:lstStyle>
          <a:p>
            <a:r>
              <a:rPr lang="en-US" noProof="0"/>
              <a:t>Click To Edit Master Title Style</a:t>
            </a:r>
          </a:p>
        </p:txBody>
      </p:sp>
      <p:sp>
        <p:nvSpPr>
          <p:cNvPr id="3" name="Subtitle 2"/>
          <p:cNvSpPr>
            <a:spLocks noGrp="1"/>
          </p:cNvSpPr>
          <p:nvPr>
            <p:ph type="subTitle" idx="1"/>
          </p:nvPr>
        </p:nvSpPr>
        <p:spPr>
          <a:xfrm>
            <a:off x="1048485" y="4897066"/>
            <a:ext cx="7128364" cy="1086237"/>
          </a:xfrm>
        </p:spPr>
        <p:txBody>
          <a:bodyPr>
            <a:normAutofit/>
          </a:bodyPr>
          <a:lstStyle>
            <a:lvl1pPr marL="0" indent="0" algn="ctr">
              <a:lnSpc>
                <a:spcPct val="112000"/>
              </a:lnSpc>
              <a:spcBef>
                <a:spcPts val="0"/>
              </a:spcBef>
              <a:spcAft>
                <a:spcPts val="0"/>
              </a:spcAft>
              <a:buNone/>
              <a:defRPr sz="1725">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bg1"/>
                </a:solidFill>
              </a:defRPr>
            </a:lvl1pPr>
          </a:lstStyle>
          <a:p>
            <a:fld id="{3B77EF04-6424-4B70-94D1-FC932CBBDD9B}" type="datetimeFigureOut">
              <a:rPr lang="en-US" noProof="0" smtClean="0"/>
              <a:pPr/>
              <a:t>7/30/2021</a:t>
            </a:fld>
            <a:endParaRPr lang="en-US" noProof="0" dirty="0"/>
          </a:p>
        </p:txBody>
      </p:sp>
      <p:sp>
        <p:nvSpPr>
          <p:cNvPr id="5" name="Footer Placeholder 4"/>
          <p:cNvSpPr>
            <a:spLocks noGrp="1"/>
          </p:cNvSpPr>
          <p:nvPr>
            <p:ph type="ftr" sz="quarter" idx="11"/>
          </p:nvPr>
        </p:nvSpPr>
        <p:spPr>
          <a:xfrm>
            <a:off x="1938047" y="6453386"/>
            <a:ext cx="5267533" cy="404614"/>
          </a:xfrm>
        </p:spPr>
        <p:txBody>
          <a:bodyPr/>
          <a:lstStyle>
            <a:lvl1pPr algn="ctr">
              <a:defRPr baseline="0">
                <a:solidFill>
                  <a:schemeClr val="bg1"/>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bg1"/>
                </a:solidFill>
              </a:defRPr>
            </a:lvl1pPr>
          </a:lstStyle>
          <a:p>
            <a:fld id="{B38049E5-7B53-4E85-8972-7D6C4BCE5BB9}" type="slidenum">
              <a:rPr lang="en-US" noProof="0" smtClean="0"/>
              <a:pPr/>
              <a:t>‹#›</a:t>
            </a:fld>
            <a:endParaRPr lang="en-US" noProof="0" dirty="0"/>
          </a:p>
        </p:txBody>
      </p:sp>
      <p:sp>
        <p:nvSpPr>
          <p:cNvPr id="11" name="L-Shape 10">
            <a:extLst>
              <a:ext uri="{FF2B5EF4-FFF2-40B4-BE49-F238E27FC236}">
                <a16:creationId xmlns:a16="http://schemas.microsoft.com/office/drawing/2014/main" id="{68D376A1-CC76-4C90-B2CF-F89EA13E7942}"/>
              </a:ext>
            </a:extLst>
          </p:cNvPr>
          <p:cNvSpPr/>
          <p:nvPr userDrawn="1"/>
        </p:nvSpPr>
        <p:spPr>
          <a:xfrm rot="10800000" flipV="1">
            <a:off x="6412433" y="1820273"/>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userDrawn="1"/>
        </p:nvSpPr>
        <p:spPr>
          <a:xfrm flipV="1">
            <a:off x="564645" y="609652"/>
            <a:ext cx="2364232" cy="3007448"/>
          </a:xfrm>
          <a:prstGeom prst="corner">
            <a:avLst>
              <a:gd name="adj1" fmla="val 6089"/>
              <a:gd name="adj2" fmla="val 6769"/>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userDrawn="1"/>
        </p:nvSpPr>
        <p:spPr>
          <a:xfrm flipH="1">
            <a:off x="6214740" y="1685653"/>
            <a:ext cx="2364232" cy="3007448"/>
          </a:xfrm>
          <a:prstGeom prst="corner">
            <a:avLst>
              <a:gd name="adj1" fmla="val 6089"/>
              <a:gd name="adj2" fmla="val 6442"/>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3087994311"/>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720213"/>
          </a:xfrm>
        </p:spPr>
        <p:txBody>
          <a:bodyPr>
            <a:noAutofit/>
          </a:bodyPr>
          <a:lstStyle>
            <a:lvl1pPr>
              <a:defRPr sz="3600"/>
            </a:lvl1pPr>
          </a:lstStyle>
          <a:p>
            <a:r>
              <a:rPr lang="en-US" noProof="0"/>
              <a:t>Click To Edit Master Title Style</a:t>
            </a:r>
          </a:p>
        </p:txBody>
      </p:sp>
      <p:sp>
        <p:nvSpPr>
          <p:cNvPr id="3" name="Content Placeholder 2"/>
          <p:cNvSpPr>
            <a:spLocks noGrp="1"/>
          </p:cNvSpPr>
          <p:nvPr>
            <p:ph idx="1"/>
          </p:nvPr>
        </p:nvSpPr>
        <p:spPr>
          <a:xfrm>
            <a:off x="1028700" y="1484677"/>
            <a:ext cx="7200900" cy="4382729"/>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10"/>
          </p:nvPr>
        </p:nvSpPr>
        <p:spPr/>
        <p:txBody>
          <a:bodyPr/>
          <a:lstStyle/>
          <a:p>
            <a:fld id="{3B77EF04-6424-4B70-94D1-FC932CBBDD9B}" type="datetimeFigureOut">
              <a:rPr lang="en-US" noProof="0" smtClean="0"/>
              <a:t>7/30/2021</a:t>
            </a:fld>
            <a:endParaRPr lang="en-US" noProof="0" dirty="0"/>
          </a:p>
        </p:txBody>
      </p:sp>
      <p:sp>
        <p:nvSpPr>
          <p:cNvPr id="5" name="Footer Placeholder 4"/>
          <p:cNvSpPr>
            <a:spLocks noGrp="1"/>
          </p:cNvSpPr>
          <p:nvPr>
            <p:ph type="ftr" sz="quarter" idx="11"/>
          </p:nvPr>
        </p:nvSpPr>
        <p:spPr/>
        <p:txBody>
          <a:bodyPr/>
          <a:lstStyle/>
          <a:p>
            <a:r>
              <a:rPr lang="en-US" noProof="0" dirty="0"/>
              <a:t>Add a footer </a:t>
            </a:r>
          </a:p>
        </p:txBody>
      </p:sp>
      <p:sp>
        <p:nvSpPr>
          <p:cNvPr id="6" name="Slide Number Placeholder 5"/>
          <p:cNvSpPr>
            <a:spLocks noGrp="1"/>
          </p:cNvSpPr>
          <p:nvPr>
            <p:ph type="sldNum" sz="quarter" idx="12"/>
          </p:nvPr>
        </p:nvSpPr>
        <p:spPr/>
        <p:txBody>
          <a:bodyPr/>
          <a:lstStyle/>
          <a:p>
            <a:fld id="{B38049E5-7B53-4E85-8972-7D6C4BCE5BB9}" type="slidenum">
              <a:rPr lang="en-US" noProof="0" smtClean="0"/>
              <a:t>‹#›</a:t>
            </a:fld>
            <a:endParaRPr lang="en-US" noProof="0" dirty="0"/>
          </a:p>
        </p:txBody>
      </p:sp>
      <p:cxnSp>
        <p:nvCxnSpPr>
          <p:cNvPr id="7" name="Straight Connector 6">
            <a:extLst>
              <a:ext uri="{FF2B5EF4-FFF2-40B4-BE49-F238E27FC236}">
                <a16:creationId xmlns:a16="http://schemas.microsoft.com/office/drawing/2014/main" id="{CBEFB83C-E1EC-41AC-BFF6-9D094E2D43C6}"/>
              </a:ext>
            </a:extLst>
          </p:cNvPr>
          <p:cNvCxnSpPr/>
          <p:nvPr userDrawn="1"/>
        </p:nvCxnSpPr>
        <p:spPr>
          <a:xfrm>
            <a:off x="1098756" y="1445344"/>
            <a:ext cx="7101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601437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and Picture">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userDrawn="1"/>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7" name="Oval 26">
            <a:extLst>
              <a:ext uri="{FF2B5EF4-FFF2-40B4-BE49-F238E27FC236}">
                <a16:creationId xmlns:a16="http://schemas.microsoft.com/office/drawing/2014/main" id="{C222C1B9-FA56-4CEA-AD98-25A595D942F8}"/>
              </a:ext>
            </a:extLst>
          </p:cNvPr>
          <p:cNvSpPr/>
          <p:nvPr userDrawn="1"/>
        </p:nvSpPr>
        <p:spPr bwMode="white">
          <a:xfrm>
            <a:off x="5280149" y="564425"/>
            <a:ext cx="3267000" cy="4464000"/>
          </a:xfrm>
          <a:prstGeom prst="ellipse">
            <a:avLst/>
          </a:prstGeom>
          <a:noFill/>
          <a:ln w="123825">
            <a:solidFill>
              <a:schemeClr val="accent3"/>
            </a:solid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7/30/2021</a:t>
            </a:fld>
            <a:endParaRPr lang="en-US" noProof="0" dirty="0"/>
          </a:p>
        </p:txBody>
      </p:sp>
      <p:sp>
        <p:nvSpPr>
          <p:cNvPr id="6" name="Footer Placeholder 5"/>
          <p:cNvSpPr>
            <a:spLocks noGrp="1"/>
          </p:cNvSpPr>
          <p:nvPr>
            <p:ph type="ftr" sz="quarter" idx="11"/>
          </p:nvPr>
        </p:nvSpPr>
        <p:spPr>
          <a:xfrm>
            <a:off x="2119039"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Picture Placeholder 12">
            <a:extLst>
              <a:ext uri="{FF2B5EF4-FFF2-40B4-BE49-F238E27FC236}">
                <a16:creationId xmlns:a16="http://schemas.microsoft.com/office/drawing/2014/main" id="{9786B981-6A78-425B-97A2-BA24E40DB7AD}"/>
              </a:ext>
            </a:extLst>
          </p:cNvPr>
          <p:cNvSpPr>
            <a:spLocks noGrp="1"/>
          </p:cNvSpPr>
          <p:nvPr>
            <p:ph type="pic" sz="quarter" idx="13"/>
          </p:nvPr>
        </p:nvSpPr>
        <p:spPr>
          <a:xfrm>
            <a:off x="5359321" y="670570"/>
            <a:ext cx="3113484" cy="4248000"/>
          </a:xfrm>
          <a:prstGeom prst="ellipse">
            <a:avLst/>
          </a:prstGeom>
          <a:ln w="38100">
            <a:solidFill>
              <a:schemeClr val="bg2"/>
            </a:solidFill>
          </a:ln>
          <a:effectLst>
            <a:innerShdw blurRad="114300">
              <a:prstClr val="black"/>
            </a:innerShdw>
          </a:effectLst>
        </p:spPr>
        <p:txBody>
          <a:bodyPr anchor="ctr" anchorCtr="0"/>
          <a:lstStyle>
            <a:lvl1pPr>
              <a:defRPr>
                <a:solidFill>
                  <a:schemeClr val="bg1"/>
                </a:solidFill>
              </a:defRPr>
            </a:lvl1pPr>
          </a:lstStyle>
          <a:p>
            <a:r>
              <a:rPr lang="en-US" noProof="0"/>
              <a:t>Click icon to add picture</a:t>
            </a:r>
            <a:endParaRPr lang="en-US" noProof="0" dirty="0"/>
          </a:p>
        </p:txBody>
      </p:sp>
      <p:sp>
        <p:nvSpPr>
          <p:cNvPr id="17" name="Content Placeholder 15">
            <a:extLst>
              <a:ext uri="{FF2B5EF4-FFF2-40B4-BE49-F238E27FC236}">
                <a16:creationId xmlns:a16="http://schemas.microsoft.com/office/drawing/2014/main" id="{A21C7D74-31FD-4638-819B-6F7351A1770B}"/>
              </a:ext>
            </a:extLst>
          </p:cNvPr>
          <p:cNvSpPr>
            <a:spLocks noGrp="1"/>
          </p:cNvSpPr>
          <p:nvPr>
            <p:ph sz="quarter" idx="15"/>
          </p:nvPr>
        </p:nvSpPr>
        <p:spPr>
          <a:xfrm>
            <a:off x="5060473" y="5188236"/>
            <a:ext cx="3643844" cy="1126906"/>
          </a:xfrm>
          <a:solidFill>
            <a:schemeClr val="bg2"/>
          </a:solidFill>
          <a:ln>
            <a:noFill/>
          </a:ln>
          <a:effectLst>
            <a:innerShdw blurRad="114300">
              <a:prstClr val="black"/>
            </a:innerShdw>
          </a:effectLst>
        </p:spPr>
        <p:txBody>
          <a:bodyPr anchor="ctr" anchorCtr="0"/>
          <a:lstStyle>
            <a:lvl1pPr marL="0" indent="0" algn="ctr">
              <a:buNone/>
              <a:defRPr sz="1350">
                <a:solidFill>
                  <a:schemeClr val="tx2">
                    <a:lumMod val="50000"/>
                  </a:schemeClr>
                </a:solidFill>
              </a:defRPr>
            </a:lvl1pPr>
            <a:lvl2pPr marL="397764" indent="0" algn="ctr">
              <a:buNone/>
              <a:defRPr sz="1350">
                <a:solidFill>
                  <a:schemeClr val="tx2">
                    <a:lumMod val="50000"/>
                  </a:schemeClr>
                </a:solidFill>
              </a:defRPr>
            </a:lvl2pPr>
            <a:lvl3pPr marL="740664" indent="0" algn="ctr">
              <a:buNone/>
              <a:defRPr sz="1200">
                <a:solidFill>
                  <a:schemeClr val="tx2">
                    <a:lumMod val="50000"/>
                  </a:schemeClr>
                </a:solidFill>
              </a:defRPr>
            </a:lvl3pPr>
            <a:lvl4pPr marL="1083564" indent="0" algn="ctr">
              <a:buNone/>
              <a:defRPr sz="1200">
                <a:solidFill>
                  <a:schemeClr val="tx2">
                    <a:lumMod val="50000"/>
                  </a:schemeClr>
                </a:solidFill>
              </a:defRPr>
            </a:lvl4pPr>
            <a:lvl5pPr marL="1426464" indent="0" algn="ctr">
              <a:buNone/>
              <a:defRPr sz="1050">
                <a:solidFill>
                  <a:schemeClr val="tx2">
                    <a:lumMod val="50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 name="L-Shape 20">
            <a:extLst>
              <a:ext uri="{FF2B5EF4-FFF2-40B4-BE49-F238E27FC236}">
                <a16:creationId xmlns:a16="http://schemas.microsoft.com/office/drawing/2014/main" id="{CB430D22-8AAF-444F-A6CE-7C02859083DF}"/>
              </a:ext>
            </a:extLst>
          </p:cNvPr>
          <p:cNvSpPr>
            <a:spLocks noChangeAspect="1"/>
          </p:cNvSpPr>
          <p:nvPr userDrawn="1"/>
        </p:nvSpPr>
        <p:spPr>
          <a:xfrm flipV="1">
            <a:off x="387702" y="335062"/>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userDrawn="1"/>
        </p:nvSpPr>
        <p:spPr>
          <a:xfrm flipH="1" flipV="1">
            <a:off x="3814290" y="330304"/>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userDrawn="1"/>
        </p:nvSpPr>
        <p:spPr>
          <a:xfrm>
            <a:off x="392119" y="1476940"/>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userDrawn="1"/>
        </p:nvSpPr>
        <p:spPr>
          <a:xfrm flipH="1">
            <a:off x="3811333" y="1482014"/>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26286057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userDrawn="1"/>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7/30/2021</a:t>
            </a:fld>
            <a:endParaRPr lang="en-US" noProof="0" dirty="0"/>
          </a:p>
        </p:txBody>
      </p:sp>
      <p:sp>
        <p:nvSpPr>
          <p:cNvPr id="6" name="Footer Placeholder 5"/>
          <p:cNvSpPr>
            <a:spLocks noGrp="1"/>
          </p:cNvSpPr>
          <p:nvPr>
            <p:ph type="ftr" sz="quarter" idx="11"/>
          </p:nvPr>
        </p:nvSpPr>
        <p:spPr>
          <a:xfrm>
            <a:off x="2119039"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L-Shape 20">
            <a:extLst>
              <a:ext uri="{FF2B5EF4-FFF2-40B4-BE49-F238E27FC236}">
                <a16:creationId xmlns:a16="http://schemas.microsoft.com/office/drawing/2014/main" id="{CB430D22-8AAF-444F-A6CE-7C02859083DF}"/>
              </a:ext>
            </a:extLst>
          </p:cNvPr>
          <p:cNvSpPr>
            <a:spLocks noChangeAspect="1"/>
          </p:cNvSpPr>
          <p:nvPr userDrawn="1"/>
        </p:nvSpPr>
        <p:spPr>
          <a:xfrm flipV="1">
            <a:off x="387702" y="335062"/>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userDrawn="1"/>
        </p:nvSpPr>
        <p:spPr>
          <a:xfrm flipH="1" flipV="1">
            <a:off x="3814290" y="330304"/>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userDrawn="1"/>
        </p:nvSpPr>
        <p:spPr>
          <a:xfrm>
            <a:off x="392119" y="1476940"/>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userDrawn="1"/>
        </p:nvSpPr>
        <p:spPr>
          <a:xfrm flipH="1">
            <a:off x="3811333" y="1482014"/>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8" name="Content Placeholder 2">
            <a:extLst>
              <a:ext uri="{FF2B5EF4-FFF2-40B4-BE49-F238E27FC236}">
                <a16:creationId xmlns:a16="http://schemas.microsoft.com/office/drawing/2014/main" id="{ED439475-E625-4449-B42E-8F291D64A3C7}"/>
              </a:ext>
            </a:extLst>
          </p:cNvPr>
          <p:cNvSpPr>
            <a:spLocks noGrp="1"/>
          </p:cNvSpPr>
          <p:nvPr>
            <p:ph idx="1"/>
          </p:nvPr>
        </p:nvSpPr>
        <p:spPr>
          <a:xfrm>
            <a:off x="5021521" y="518487"/>
            <a:ext cx="3682796" cy="5759777"/>
          </a:xfrm>
          <a:solidFill>
            <a:schemeClr val="bg2"/>
          </a:solidFill>
          <a:ln>
            <a:noFill/>
          </a:ln>
          <a:effectLst>
            <a:innerShdw blurRad="114300">
              <a:prstClr val="black"/>
            </a:innerShdw>
          </a:effectLst>
        </p:spPr>
        <p:txBody>
          <a:bodyPr vert="horz" lIns="91440" tIns="45720" rIns="91440" bIns="45720" rtlCol="0" anchor="ctr" anchorCtr="0">
            <a:noAutofit/>
          </a:bodyPr>
          <a:lstStyle>
            <a:lvl1pPr>
              <a:defRPr lang="en-US" sz="1350">
                <a:solidFill>
                  <a:schemeClr val="tx2">
                    <a:lumMod val="50000"/>
                  </a:schemeClr>
                </a:solidFill>
              </a:defRPr>
            </a:lvl1pPr>
            <a:lvl2pPr>
              <a:defRPr lang="en-US" sz="1350">
                <a:solidFill>
                  <a:schemeClr val="tx2">
                    <a:lumMod val="50000"/>
                  </a:schemeClr>
                </a:solidFill>
              </a:defRPr>
            </a:lvl2pPr>
            <a:lvl3pPr>
              <a:defRPr lang="en-US" sz="1200">
                <a:solidFill>
                  <a:schemeClr val="tx2">
                    <a:lumMod val="50000"/>
                  </a:schemeClr>
                </a:solidFill>
              </a:defRPr>
            </a:lvl3pPr>
            <a:lvl4pPr>
              <a:defRPr lang="en-US" sz="1200">
                <a:solidFill>
                  <a:schemeClr val="tx2">
                    <a:lumMod val="50000"/>
                  </a:schemeClr>
                </a:solidFill>
              </a:defRPr>
            </a:lvl4pPr>
            <a:lvl5pPr>
              <a:defRPr lang="en-US" sz="1050">
                <a:solidFill>
                  <a:schemeClr val="tx2">
                    <a:lumMod val="50000"/>
                  </a:schemeClr>
                </a:solidFill>
              </a:defRPr>
            </a:lvl5pPr>
          </a:lstStyle>
          <a:p>
            <a:pPr marL="0" lvl="0" indent="0" algn="ctr">
              <a:buNone/>
            </a:pPr>
            <a:r>
              <a:rPr lang="en-US" noProof="0"/>
              <a:t>Click to edit Master text styles</a:t>
            </a:r>
          </a:p>
          <a:p>
            <a:pPr marL="0" lvl="1" indent="0" algn="ctr">
              <a:buNone/>
            </a:pPr>
            <a:r>
              <a:rPr lang="en-US" noProof="0"/>
              <a:t>Second level</a:t>
            </a:r>
          </a:p>
          <a:p>
            <a:pPr marL="0" lvl="2" indent="0" algn="ctr">
              <a:buNone/>
            </a:pPr>
            <a:r>
              <a:rPr lang="en-US" noProof="0"/>
              <a:t>Third level</a:t>
            </a:r>
          </a:p>
          <a:p>
            <a:pPr marL="0" lvl="3" indent="0" algn="ctr">
              <a:buNone/>
            </a:pPr>
            <a:r>
              <a:rPr lang="en-US" noProof="0"/>
              <a:t>Fourth level</a:t>
            </a:r>
          </a:p>
          <a:p>
            <a:pPr marL="0" lvl="4" indent="0" algn="ctr">
              <a:buNone/>
            </a:pPr>
            <a:r>
              <a:rPr lang="en-US" noProof="0"/>
              <a:t>Fifth level</a:t>
            </a:r>
          </a:p>
        </p:txBody>
      </p:sp>
    </p:spTree>
    <p:extLst>
      <p:ext uri="{BB962C8B-B14F-4D97-AF65-F5344CB8AC3E}">
        <p14:creationId xmlns:p14="http://schemas.microsoft.com/office/powerpoint/2010/main" val="488320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Picture, TItle, and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1F430D42-50DC-4502-A3E8-251FE7F0809D}"/>
              </a:ext>
            </a:extLst>
          </p:cNvPr>
          <p:cNvSpPr/>
          <p:nvPr userDrawn="1"/>
        </p:nvSpPr>
        <p:spPr>
          <a:xfrm>
            <a:off x="380696" y="5289755"/>
            <a:ext cx="3952537" cy="1012722"/>
          </a:xfrm>
          <a:prstGeom prst="rect">
            <a:avLst/>
          </a:prstGeom>
          <a:solidFill>
            <a:schemeClr val="bg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accent3"/>
              </a:solidFill>
            </a:endParaRPr>
          </a:p>
        </p:txBody>
      </p:sp>
      <p:sp>
        <p:nvSpPr>
          <p:cNvPr id="11" name="Rectangle: Diagonal Corners Snipped 10">
            <a:extLst>
              <a:ext uri="{FF2B5EF4-FFF2-40B4-BE49-F238E27FC236}">
                <a16:creationId xmlns:a16="http://schemas.microsoft.com/office/drawing/2014/main" id="{836AFDEB-3C72-49E0-9B45-DC9EFBA6587F}"/>
              </a:ext>
            </a:extLst>
          </p:cNvPr>
          <p:cNvSpPr/>
          <p:nvPr userDrawn="1"/>
        </p:nvSpPr>
        <p:spPr bwMode="white">
          <a:xfrm>
            <a:off x="380696" y="409299"/>
            <a:ext cx="3952537" cy="4732985"/>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88" y="1966453"/>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7/30/2021</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7"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userDrawn="1"/>
        </p:nvSpPr>
        <p:spPr>
          <a:xfrm flipV="1">
            <a:off x="5134330" y="372084"/>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userDrawn="1"/>
        </p:nvSpPr>
        <p:spPr>
          <a:xfrm flipH="1">
            <a:off x="8293831" y="5819538"/>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0" name="Picture Placeholder 9">
            <a:extLst>
              <a:ext uri="{FF2B5EF4-FFF2-40B4-BE49-F238E27FC236}">
                <a16:creationId xmlns:a16="http://schemas.microsoft.com/office/drawing/2014/main" id="{3BDA3A4D-2561-4EEB-8787-E1A652565755}"/>
              </a:ext>
            </a:extLst>
          </p:cNvPr>
          <p:cNvSpPr>
            <a:spLocks noGrp="1"/>
          </p:cNvSpPr>
          <p:nvPr>
            <p:ph type="pic" sz="quarter" idx="13"/>
          </p:nvPr>
        </p:nvSpPr>
        <p:spPr>
          <a:xfrm>
            <a:off x="604684" y="668608"/>
            <a:ext cx="3484988" cy="4198373"/>
          </a:xfrm>
          <a:prstGeom prst="snip2DiagRect">
            <a:avLst>
              <a:gd name="adj1" fmla="val 0"/>
              <a:gd name="adj2" fmla="val 10300"/>
            </a:avLst>
          </a:prstGeom>
          <a:ln w="38100">
            <a:solidFill>
              <a:schemeClr val="bg1"/>
            </a:solidFill>
          </a:ln>
          <a:effectLst>
            <a:innerShdw blurRad="114300">
              <a:prstClr val="black"/>
            </a:innerShdw>
          </a:effectLst>
        </p:spPr>
        <p:txBody>
          <a:bodyPr/>
          <a:lstStyle>
            <a:lvl1pPr>
              <a:defRPr>
                <a:solidFill>
                  <a:schemeClr val="bg1"/>
                </a:solidFill>
              </a:defRPr>
            </a:lvl1pPr>
          </a:lstStyle>
          <a:p>
            <a:r>
              <a:rPr lang="en-US" noProof="0"/>
              <a:t>Click icon to add picture</a:t>
            </a:r>
            <a:endParaRPr lang="en-US" noProof="0" dirty="0"/>
          </a:p>
        </p:txBody>
      </p:sp>
      <p:sp>
        <p:nvSpPr>
          <p:cNvPr id="16" name="Text Placeholder 15">
            <a:extLst>
              <a:ext uri="{FF2B5EF4-FFF2-40B4-BE49-F238E27FC236}">
                <a16:creationId xmlns:a16="http://schemas.microsoft.com/office/drawing/2014/main" id="{FBB32A6B-92AA-4208-9120-FFC166CE751C}"/>
              </a:ext>
            </a:extLst>
          </p:cNvPr>
          <p:cNvSpPr>
            <a:spLocks noGrp="1"/>
          </p:cNvSpPr>
          <p:nvPr>
            <p:ph type="body" sz="quarter" idx="14"/>
          </p:nvPr>
        </p:nvSpPr>
        <p:spPr>
          <a:xfrm>
            <a:off x="427706" y="5352418"/>
            <a:ext cx="3861000" cy="900000"/>
          </a:xfrm>
          <a:solidFill>
            <a:schemeClr val="bg2"/>
          </a:solidFill>
          <a:effectLst>
            <a:innerShdw blurRad="114300">
              <a:prstClr val="black">
                <a:alpha val="34000"/>
              </a:prstClr>
            </a:innerShdw>
          </a:effectLst>
        </p:spPr>
        <p:txBody>
          <a:bodyPr anchor="ctr" anchorCtr="0"/>
          <a:lstStyle>
            <a:lvl1pPr marL="0" indent="0" algn="ctr">
              <a:buFont typeface="Arial" panose="020B0604020202020204" pitchFamily="34" charset="0"/>
              <a:buNone/>
              <a:defRPr sz="1350">
                <a:solidFill>
                  <a:schemeClr val="accent3"/>
                </a:solidFill>
              </a:defRPr>
            </a:lvl1pPr>
            <a:lvl2pPr marL="397764" indent="0" algn="ctr">
              <a:buFont typeface="Arial" panose="020B0604020202020204" pitchFamily="34" charset="0"/>
              <a:buNone/>
              <a:defRPr sz="1350">
                <a:solidFill>
                  <a:schemeClr val="accent3"/>
                </a:solidFill>
              </a:defRPr>
            </a:lvl2pPr>
            <a:lvl3pPr marL="740664" indent="0" algn="ctr">
              <a:buFont typeface="Arial" panose="020B0604020202020204" pitchFamily="34" charset="0"/>
              <a:buNone/>
              <a:defRPr sz="1200">
                <a:solidFill>
                  <a:schemeClr val="accent3"/>
                </a:solidFill>
              </a:defRPr>
            </a:lvl3pPr>
            <a:lvl4pPr marL="1083564" indent="0" algn="ctr">
              <a:buFont typeface="Arial" panose="020B0604020202020204" pitchFamily="34" charset="0"/>
              <a:buNone/>
              <a:defRPr sz="1200">
                <a:solidFill>
                  <a:schemeClr val="accent3"/>
                </a:solidFill>
              </a:defRPr>
            </a:lvl4pPr>
            <a:lvl5pPr marL="1426464" indent="0" algn="ctr">
              <a:buFont typeface="Arial" panose="020B0604020202020204" pitchFamily="34" charset="0"/>
              <a:buNone/>
              <a:defRPr sz="1050">
                <a:solidFill>
                  <a:schemeClr val="accent3"/>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 name="L-Shape 19">
            <a:extLst>
              <a:ext uri="{FF2B5EF4-FFF2-40B4-BE49-F238E27FC236}">
                <a16:creationId xmlns:a16="http://schemas.microsoft.com/office/drawing/2014/main" id="{CC096F9F-3AD4-4FC8-823F-DBD962E2E1C6}"/>
              </a:ext>
            </a:extLst>
          </p:cNvPr>
          <p:cNvSpPr>
            <a:spLocks noChangeAspect="1"/>
          </p:cNvSpPr>
          <p:nvPr userDrawn="1"/>
        </p:nvSpPr>
        <p:spPr>
          <a:xfrm flipH="1" flipV="1">
            <a:off x="8265988" y="361509"/>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userDrawn="1"/>
        </p:nvSpPr>
        <p:spPr>
          <a:xfrm>
            <a:off x="5149075" y="5819537"/>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userDrawn="1"/>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998130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Diagonal Corners Snipped 10">
            <a:extLst>
              <a:ext uri="{FF2B5EF4-FFF2-40B4-BE49-F238E27FC236}">
                <a16:creationId xmlns:a16="http://schemas.microsoft.com/office/drawing/2014/main" id="{836AFDEB-3C72-49E0-9B45-DC9EFBA6587F}"/>
              </a:ext>
            </a:extLst>
          </p:cNvPr>
          <p:cNvSpPr/>
          <p:nvPr userDrawn="1"/>
        </p:nvSpPr>
        <p:spPr bwMode="white">
          <a:xfrm>
            <a:off x="380696" y="409286"/>
            <a:ext cx="3952537" cy="5945780"/>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88" y="1966453"/>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7/30/2021</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7"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userDrawn="1"/>
        </p:nvSpPr>
        <p:spPr>
          <a:xfrm flipV="1">
            <a:off x="5134330" y="372084"/>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userDrawn="1"/>
        </p:nvSpPr>
        <p:spPr>
          <a:xfrm flipH="1">
            <a:off x="8293831" y="5819538"/>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9" name="Picture Placeholder 18">
            <a:extLst>
              <a:ext uri="{FF2B5EF4-FFF2-40B4-BE49-F238E27FC236}">
                <a16:creationId xmlns:a16="http://schemas.microsoft.com/office/drawing/2014/main" id="{D57F3340-8A42-40F0-BF5B-EEF6E3E88E6E}"/>
              </a:ext>
            </a:extLst>
          </p:cNvPr>
          <p:cNvSpPr>
            <a:spLocks noGrp="1"/>
          </p:cNvSpPr>
          <p:nvPr>
            <p:ph type="pic" idx="1"/>
          </p:nvPr>
        </p:nvSpPr>
        <p:spPr>
          <a:xfrm>
            <a:off x="604687" y="668608"/>
            <a:ext cx="3484988" cy="5383413"/>
          </a:xfrm>
          <a:custGeom>
            <a:avLst/>
            <a:gdLst>
              <a:gd name="connsiteX0" fmla="*/ 0 w 4646651"/>
              <a:gd name="connsiteY0" fmla="*/ 0 h 5383413"/>
              <a:gd name="connsiteX1" fmla="*/ 4168046 w 4646651"/>
              <a:gd name="connsiteY1" fmla="*/ 0 h 5383413"/>
              <a:gd name="connsiteX2" fmla="*/ 4646651 w 4646651"/>
              <a:gd name="connsiteY2" fmla="*/ 478605 h 5383413"/>
              <a:gd name="connsiteX3" fmla="*/ 4646651 w 4646651"/>
              <a:gd name="connsiteY3" fmla="*/ 5383413 h 5383413"/>
              <a:gd name="connsiteX4" fmla="*/ 478605 w 4646651"/>
              <a:gd name="connsiteY4" fmla="*/ 5383413 h 5383413"/>
              <a:gd name="connsiteX5" fmla="*/ 0 w 4646651"/>
              <a:gd name="connsiteY5" fmla="*/ 4904808 h 5383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46651" h="5383413">
                <a:moveTo>
                  <a:pt x="0" y="0"/>
                </a:moveTo>
                <a:lnTo>
                  <a:pt x="4168046" y="0"/>
                </a:lnTo>
                <a:lnTo>
                  <a:pt x="4646651" y="478605"/>
                </a:lnTo>
                <a:lnTo>
                  <a:pt x="4646651" y="5383413"/>
                </a:lnTo>
                <a:lnTo>
                  <a:pt x="478605" y="5383413"/>
                </a:lnTo>
                <a:lnTo>
                  <a:pt x="0" y="4904808"/>
                </a:lnTo>
                <a:close/>
              </a:path>
            </a:pathLst>
          </a:custGeom>
          <a:ln w="57150">
            <a:solidFill>
              <a:schemeClr val="bg1"/>
            </a:solidFill>
          </a:ln>
        </p:spPr>
        <p:txBody>
          <a:bodyPr wrap="square" anchor="ctr">
            <a:noAutofit/>
          </a:bodyPr>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noProof="0"/>
              <a:t>Click icon to add picture</a:t>
            </a:r>
            <a:endParaRPr lang="en-US" noProof="0" dirty="0"/>
          </a:p>
        </p:txBody>
      </p:sp>
      <p:sp>
        <p:nvSpPr>
          <p:cNvPr id="20" name="L-Shape 19">
            <a:extLst>
              <a:ext uri="{FF2B5EF4-FFF2-40B4-BE49-F238E27FC236}">
                <a16:creationId xmlns:a16="http://schemas.microsoft.com/office/drawing/2014/main" id="{CC096F9F-3AD4-4FC8-823F-DBD962E2E1C6}"/>
              </a:ext>
            </a:extLst>
          </p:cNvPr>
          <p:cNvSpPr>
            <a:spLocks noChangeAspect="1"/>
          </p:cNvSpPr>
          <p:nvPr userDrawn="1"/>
        </p:nvSpPr>
        <p:spPr>
          <a:xfrm flipH="1" flipV="1">
            <a:off x="8265988" y="361509"/>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userDrawn="1"/>
        </p:nvSpPr>
        <p:spPr>
          <a:xfrm>
            <a:off x="5149075" y="5819537"/>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userDrawn="1"/>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505162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bwMode="blackWhite">
      <p:bgPr>
        <a:gradFill flip="none" rotWithShape="1">
          <a:gsLst>
            <a:gs pos="0">
              <a:schemeClr val="bg2">
                <a:lumMod val="50000"/>
              </a:schemeClr>
            </a:gs>
            <a:gs pos="33000">
              <a:schemeClr val="bg2"/>
            </a:gs>
            <a:gs pos="66000">
              <a:schemeClr val="bg2">
                <a:lumMod val="75000"/>
              </a:schemeClr>
            </a:gs>
            <a:gs pos="97000">
              <a:schemeClr val="bg2">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73769" y="1301373"/>
            <a:ext cx="7209728" cy="2852737"/>
          </a:xfrm>
        </p:spPr>
        <p:txBody>
          <a:bodyPr anchor="b">
            <a:normAutofit/>
          </a:bodyPr>
          <a:lstStyle>
            <a:lvl1pPr algn="r">
              <a:defRPr sz="5400" cap="none" baseline="0">
                <a:solidFill>
                  <a:schemeClr val="tx1"/>
                </a:solidFill>
              </a:defRPr>
            </a:lvl1pPr>
          </a:lstStyle>
          <a:p>
            <a:r>
              <a:rPr lang="en-US" noProof="0"/>
              <a:t>Click To Edit Master Title Style</a:t>
            </a:r>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noProof="0"/>
              <a:t>Click to edit Master text styles</a:t>
            </a:r>
          </a:p>
        </p:txBody>
      </p:sp>
      <p:sp>
        <p:nvSpPr>
          <p:cNvPr id="4" name="Date Placeholder 3"/>
          <p:cNvSpPr>
            <a:spLocks noGrp="1"/>
          </p:cNvSpPr>
          <p:nvPr>
            <p:ph type="dt" sz="half" idx="10"/>
          </p:nvPr>
        </p:nvSpPr>
        <p:spPr>
          <a:xfrm>
            <a:off x="554187" y="6453386"/>
            <a:ext cx="1216807" cy="404614"/>
          </a:xfrm>
        </p:spPr>
        <p:txBody>
          <a:bodyPr/>
          <a:lstStyle>
            <a:lvl1pPr>
              <a:defRPr>
                <a:solidFill>
                  <a:schemeClr val="tx2"/>
                </a:solidFill>
              </a:defRPr>
            </a:lvl1pPr>
          </a:lstStyle>
          <a:p>
            <a:fld id="{3B77EF04-6424-4B70-94D1-FC932CBBDD9B}" type="datetimeFigureOut">
              <a:rPr lang="en-US" noProof="0" smtClean="0"/>
              <a:t>7/30/2021</a:t>
            </a:fld>
            <a:endParaRPr lang="en-US" noProof="0" dirty="0"/>
          </a:p>
        </p:txBody>
      </p:sp>
      <p:sp>
        <p:nvSpPr>
          <p:cNvPr id="5" name="Footer Placeholder 4"/>
          <p:cNvSpPr>
            <a:spLocks noGrp="1"/>
          </p:cNvSpPr>
          <p:nvPr>
            <p:ph type="ftr" sz="quarter" idx="11"/>
          </p:nvPr>
        </p:nvSpPr>
        <p:spPr>
          <a:xfrm>
            <a:off x="1938240" y="6453386"/>
            <a:ext cx="5267533" cy="404614"/>
          </a:xfrm>
        </p:spPr>
        <p:txBody>
          <a:bodyPr/>
          <a:lstStyle>
            <a:lvl1pPr algn="ctr">
              <a:defRPr>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L-Shape 8">
            <a:extLst>
              <a:ext uri="{FF2B5EF4-FFF2-40B4-BE49-F238E27FC236}">
                <a16:creationId xmlns:a16="http://schemas.microsoft.com/office/drawing/2014/main" id="{BF5B4C6D-2825-4690-8D32-39CBF5E0F7E6}"/>
              </a:ext>
            </a:extLst>
          </p:cNvPr>
          <p:cNvSpPr/>
          <p:nvPr userDrawn="1"/>
        </p:nvSpPr>
        <p:spPr>
          <a:xfrm rot="10800000" flipV="1">
            <a:off x="6399245" y="1820276"/>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DFD43940-6D78-4E75-BDB6-8792768BB894}"/>
              </a:ext>
            </a:extLst>
          </p:cNvPr>
          <p:cNvSpPr/>
          <p:nvPr userDrawn="1"/>
        </p:nvSpPr>
        <p:spPr>
          <a:xfrm flipH="1">
            <a:off x="6214740" y="1685657"/>
            <a:ext cx="2364232" cy="4408489"/>
          </a:xfrm>
          <a:prstGeom prst="corner">
            <a:avLst>
              <a:gd name="adj1" fmla="val 5837"/>
              <a:gd name="adj2" fmla="val 6502"/>
            </a:avLst>
          </a:prstGeom>
          <a:solidFill>
            <a:srgbClr val="EFEDE3"/>
          </a:solidFill>
          <a:ln>
            <a:solidFill>
              <a:srgbClr val="EFEDE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830185496"/>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solidFill>
                  <a:schemeClr val="tx2"/>
                </a:solidFill>
              </a:defRPr>
            </a:lvl1pPr>
          </a:lstStyle>
          <a:p>
            <a:r>
              <a:rPr lang="en-US" noProof="0"/>
              <a:t>Click To Edit Master Title Style</a:t>
            </a:r>
          </a:p>
        </p:txBody>
      </p:sp>
      <p:sp>
        <p:nvSpPr>
          <p:cNvPr id="3" name="Content Placeholder 2"/>
          <p:cNvSpPr>
            <a:spLocks noGrp="1"/>
          </p:cNvSpPr>
          <p:nvPr>
            <p:ph sz="half" idx="1"/>
          </p:nvPr>
        </p:nvSpPr>
        <p:spPr>
          <a:xfrm>
            <a:off x="1028701" y="2286002"/>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Content Placeholder 3"/>
          <p:cNvSpPr>
            <a:spLocks noGrp="1"/>
          </p:cNvSpPr>
          <p:nvPr>
            <p:ph sz="half" idx="2"/>
          </p:nvPr>
        </p:nvSpPr>
        <p:spPr>
          <a:xfrm>
            <a:off x="4894054" y="2286002"/>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Date Placeholder 4"/>
          <p:cNvSpPr>
            <a:spLocks noGrp="1"/>
          </p:cNvSpPr>
          <p:nvPr>
            <p:ph type="dt" sz="half" idx="10"/>
          </p:nvPr>
        </p:nvSpPr>
        <p:spPr/>
        <p:txBody>
          <a:bodyPr/>
          <a:lstStyle/>
          <a:p>
            <a:fld id="{3B77EF04-6424-4B70-94D1-FC932CBBDD9B}" type="datetimeFigureOut">
              <a:rPr lang="en-US" noProof="0" smtClean="0"/>
              <a:t>7/30/2021</a:t>
            </a:fld>
            <a:endParaRPr lang="en-US" noProof="0" dirty="0"/>
          </a:p>
        </p:txBody>
      </p:sp>
      <p:sp>
        <p:nvSpPr>
          <p:cNvPr id="6" name="Footer Placeholder 5"/>
          <p:cNvSpPr>
            <a:spLocks noGrp="1"/>
          </p:cNvSpPr>
          <p:nvPr>
            <p:ph type="ftr" sz="quarter" idx="11"/>
          </p:nvPr>
        </p:nvSpPr>
        <p:spPr/>
        <p:txBody>
          <a:bodyPr/>
          <a:lstStyle/>
          <a:p>
            <a:r>
              <a:rPr lang="en-US" noProof="0" dirty="0"/>
              <a:t>Add a footer </a:t>
            </a:r>
          </a:p>
        </p:txBody>
      </p:sp>
      <p:sp>
        <p:nvSpPr>
          <p:cNvPr id="7" name="Slide Number Placeholder 6"/>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32940389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blackGray">
      <p:bgPr>
        <a:solidFill>
          <a:schemeClr val="bg2"/>
        </a:solidFill>
        <a:effectLst/>
      </p:bgPr>
    </p:bg>
    <p:spTree>
      <p:nvGrpSpPr>
        <p:cNvPr id="1" name=""/>
        <p:cNvGrpSpPr/>
        <p:nvPr/>
      </p:nvGrpSpPr>
      <p:grpSpPr>
        <a:xfrm>
          <a:off x="0" y="0"/>
          <a:ext cx="0" cy="0"/>
          <a:chOff x="0" y="0"/>
          <a:chExt cx="0" cy="0"/>
        </a:xfrm>
      </p:grpSpPr>
      <p:sp>
        <p:nvSpPr>
          <p:cNvPr id="8" name="Rectangle 7" title="Side bar">
            <a:extLst>
              <a:ext uri="{FF2B5EF4-FFF2-40B4-BE49-F238E27FC236}">
                <a16:creationId xmlns:a16="http://schemas.microsoft.com/office/drawing/2014/main" id="{FFA7AFEF-D97A-4A94-A884-7F95E91332B7}"/>
              </a:ext>
            </a:extLst>
          </p:cNvPr>
          <p:cNvSpPr/>
          <p:nvPr userDrawn="1"/>
        </p:nvSpPr>
        <p:spPr>
          <a:xfrm>
            <a:off x="466571" y="0"/>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en-US" noProof="0"/>
              <a:t>Click to edit Master title style</a:t>
            </a:r>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900" baseline="0">
                <a:solidFill>
                  <a:schemeClr val="tx2"/>
                </a:solidFill>
              </a:defRPr>
            </a:lvl1pPr>
          </a:lstStyle>
          <a:p>
            <a:fld id="{3B77EF04-6424-4B70-94D1-FC932CBBDD9B}" type="datetimeFigureOut">
              <a:rPr lang="en-US" noProof="0" smtClean="0"/>
              <a:t>7/30/2021</a:t>
            </a:fld>
            <a:endParaRPr lang="en-US" noProof="0" dirty="0"/>
          </a:p>
        </p:txBody>
      </p:sp>
      <p:sp>
        <p:nvSpPr>
          <p:cNvPr id="5" name="Footer Placeholder 4"/>
          <p:cNvSpPr>
            <a:spLocks noGrp="1"/>
          </p:cNvSpPr>
          <p:nvPr>
            <p:ph type="ftr" sz="quarter" idx="3"/>
          </p:nvPr>
        </p:nvSpPr>
        <p:spPr>
          <a:xfrm>
            <a:off x="2170179" y="6453386"/>
            <a:ext cx="4710623" cy="404614"/>
          </a:xfrm>
          <a:prstGeom prst="rect">
            <a:avLst/>
          </a:prstGeom>
        </p:spPr>
        <p:txBody>
          <a:bodyPr vert="horz" lIns="91440" tIns="45720" rIns="91440" bIns="45720" rtlCol="0" anchor="ctr"/>
          <a:lstStyle>
            <a:lvl1pPr algn="l">
              <a:defRPr sz="900" baseline="0">
                <a:solidFill>
                  <a:schemeClr val="tx2"/>
                </a:solidFill>
              </a:defRPr>
            </a:lvl1pPr>
          </a:lstStyle>
          <a:p>
            <a:r>
              <a:rPr lang="en-US" noProof="0" dirty="0"/>
              <a:t>Add a footer </a:t>
            </a:r>
          </a:p>
        </p:txBody>
      </p:sp>
      <p:sp>
        <p:nvSpPr>
          <p:cNvPr id="6" name="Slide Number Placeholder 5"/>
          <p:cNvSpPr>
            <a:spLocks noGrp="1"/>
          </p:cNvSpPr>
          <p:nvPr>
            <p:ph type="sldNum" sz="quarter" idx="4"/>
          </p:nvPr>
        </p:nvSpPr>
        <p:spPr>
          <a:xfrm>
            <a:off x="7104554" y="6453386"/>
            <a:ext cx="1197219" cy="404614"/>
          </a:xfrm>
          <a:prstGeom prst="rect">
            <a:avLst/>
          </a:prstGeom>
        </p:spPr>
        <p:txBody>
          <a:bodyPr vert="horz" lIns="91440" tIns="45720" rIns="91440" bIns="45720" rtlCol="0" anchor="ctr"/>
          <a:lstStyle>
            <a:lvl1pPr algn="r">
              <a:defRPr sz="900" baseline="0">
                <a:solidFill>
                  <a:schemeClr val="tx2"/>
                </a:solidFill>
              </a:defRPr>
            </a:lvl1pPr>
          </a:lstStyle>
          <a:p>
            <a:fld id="{B38049E5-7B53-4E85-8972-7D6C4BCE5BB9}" type="slidenum">
              <a:rPr lang="en-US" noProof="0" smtClean="0"/>
              <a:t>‹#›</a:t>
            </a:fld>
            <a:endParaRPr lang="en-US" noProof="0" dirty="0"/>
          </a:p>
        </p:txBody>
      </p:sp>
      <p:sp>
        <p:nvSpPr>
          <p:cNvPr id="9" name="Rectangle 8" title="Side bar"/>
          <p:cNvSpPr/>
          <p:nvPr/>
        </p:nvSpPr>
        <p:spPr>
          <a:xfrm>
            <a:off x="358571" y="376"/>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7458396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685800" rtl="0" eaLnBrk="1" latinLnBrk="0" hangingPunct="1">
        <a:lnSpc>
          <a:spcPct val="89000"/>
        </a:lnSpc>
        <a:spcBef>
          <a:spcPct val="0"/>
        </a:spcBef>
        <a:buNone/>
        <a:defRPr sz="3300" kern="1200" baseline="0">
          <a:solidFill>
            <a:schemeClr val="tx2"/>
          </a:solidFill>
          <a:latin typeface="+mj-lt"/>
          <a:ea typeface="+mj-ea"/>
          <a:cs typeface="+mj-cs"/>
        </a:defRPr>
      </a:lvl1pPr>
    </p:titleStyle>
    <p:bodyStyle>
      <a:lvl1pPr marL="257175" indent="-257175" algn="l" defTabSz="685800" rtl="0" eaLnBrk="1" latinLnBrk="0" hangingPunct="1">
        <a:lnSpc>
          <a:spcPct val="94000"/>
        </a:lnSpc>
        <a:spcBef>
          <a:spcPts val="750"/>
        </a:spcBef>
        <a:spcAft>
          <a:spcPts val="150"/>
        </a:spcAft>
        <a:buFont typeface="Arial" panose="020B0604020202020204" pitchFamily="34" charset="0"/>
        <a:buChar char="•"/>
        <a:defRPr sz="1800" kern="1200" baseline="0">
          <a:solidFill>
            <a:schemeClr val="tx2"/>
          </a:solidFill>
          <a:latin typeface="+mn-lt"/>
          <a:ea typeface="+mn-ea"/>
          <a:cs typeface="+mn-cs"/>
        </a:defRPr>
      </a:lvl1pPr>
      <a:lvl2pPr marL="654939" indent="-257175" algn="l" defTabSz="685800" rtl="0" eaLnBrk="1" latinLnBrk="0" hangingPunct="1">
        <a:lnSpc>
          <a:spcPct val="94000"/>
        </a:lnSpc>
        <a:spcBef>
          <a:spcPts val="375"/>
        </a:spcBef>
        <a:spcAft>
          <a:spcPts val="150"/>
        </a:spcAft>
        <a:buFont typeface="Arial" panose="020B0604020202020204" pitchFamily="34" charset="0"/>
        <a:buChar char="•"/>
        <a:defRPr sz="1800" i="1" kern="1200" baseline="0">
          <a:solidFill>
            <a:schemeClr val="tx2"/>
          </a:solidFill>
          <a:latin typeface="+mn-lt"/>
          <a:ea typeface="+mn-ea"/>
          <a:cs typeface="+mn-cs"/>
        </a:defRPr>
      </a:lvl2pPr>
      <a:lvl3pPr marL="997839" indent="-257175" algn="l" defTabSz="685800" rtl="0" eaLnBrk="1" latinLnBrk="0" hangingPunct="1">
        <a:lnSpc>
          <a:spcPct val="94000"/>
        </a:lnSpc>
        <a:spcBef>
          <a:spcPts val="375"/>
        </a:spcBef>
        <a:spcAft>
          <a:spcPts val="150"/>
        </a:spcAft>
        <a:buFont typeface="Arial" panose="020B0604020202020204" pitchFamily="34" charset="0"/>
        <a:buChar char="•"/>
        <a:defRPr sz="1500" kern="1200" baseline="0">
          <a:solidFill>
            <a:schemeClr val="tx2"/>
          </a:solidFill>
          <a:latin typeface="+mn-lt"/>
          <a:ea typeface="+mn-ea"/>
          <a:cs typeface="+mn-cs"/>
        </a:defRPr>
      </a:lvl3pPr>
      <a:lvl4pPr marL="1340739" indent="-257175" algn="l" defTabSz="685800" rtl="0" eaLnBrk="1" latinLnBrk="0" hangingPunct="1">
        <a:lnSpc>
          <a:spcPct val="94000"/>
        </a:lnSpc>
        <a:spcBef>
          <a:spcPts val="375"/>
        </a:spcBef>
        <a:spcAft>
          <a:spcPts val="150"/>
        </a:spcAft>
        <a:buFont typeface="Arial" panose="020B0604020202020204" pitchFamily="34" charset="0"/>
        <a:buChar char="•"/>
        <a:defRPr sz="1500" i="1" kern="1200" baseline="0">
          <a:solidFill>
            <a:schemeClr val="tx2"/>
          </a:solidFill>
          <a:latin typeface="+mn-lt"/>
          <a:ea typeface="+mn-ea"/>
          <a:cs typeface="+mn-cs"/>
        </a:defRPr>
      </a:lvl4pPr>
      <a:lvl5pPr marL="1640777" indent="-214313" algn="l" defTabSz="685800" rtl="0" eaLnBrk="1" latinLnBrk="0" hangingPunct="1">
        <a:lnSpc>
          <a:spcPct val="94000"/>
        </a:lnSpc>
        <a:spcBef>
          <a:spcPts val="375"/>
        </a:spcBef>
        <a:spcAft>
          <a:spcPts val="150"/>
        </a:spcAft>
        <a:buFont typeface="Arial" panose="020B0604020202020204" pitchFamily="34" charset="0"/>
        <a:buChar char="•"/>
        <a:defRPr sz="1350" kern="1200" baseline="0">
          <a:solidFill>
            <a:schemeClr val="tx2"/>
          </a:solidFill>
          <a:latin typeface="+mn-lt"/>
          <a:ea typeface="+mn-ea"/>
          <a:cs typeface="+mn-cs"/>
        </a:defRPr>
      </a:lvl5pPr>
      <a:lvl6pPr marL="20574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200" i="1" kern="1200" baseline="0">
          <a:solidFill>
            <a:schemeClr val="tx2"/>
          </a:solidFill>
          <a:latin typeface="+mn-lt"/>
          <a:ea typeface="+mn-ea"/>
          <a:cs typeface="+mn-cs"/>
        </a:defRPr>
      </a:lvl6pPr>
      <a:lvl7pPr marL="24003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7pPr>
      <a:lvl8pPr marL="27432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i="1" kern="1200" baseline="0">
          <a:solidFill>
            <a:schemeClr val="tx2"/>
          </a:solidFill>
          <a:latin typeface="+mn-lt"/>
          <a:ea typeface="+mn-ea"/>
          <a:cs typeface="+mn-cs"/>
        </a:defRPr>
      </a:lvl8pPr>
      <a:lvl9pPr marL="30861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userDrawn="1">
          <p15:clr>
            <a:srgbClr val="F26B43"/>
          </p15:clr>
        </p15:guide>
        <p15:guide id="4" orient="horz" pos="1440" userDrawn="1">
          <p15:clr>
            <a:srgbClr val="F26B43"/>
          </p15:clr>
        </p15:guide>
        <p15:guide id="6" orient="horz" pos="3696" userDrawn="1">
          <p15:clr>
            <a:srgbClr val="F26B43"/>
          </p15:clr>
        </p15:guide>
        <p15:guide id="7" orient="horz" pos="432" userDrawn="1">
          <p15:clr>
            <a:srgbClr val="F26B43"/>
          </p15:clr>
        </p15:guide>
        <p15:guide id="8" orient="horz" pos="1512" userDrawn="1">
          <p15:clr>
            <a:srgbClr val="F26B43"/>
          </p15:clr>
        </p15:guide>
        <p15:guide id="9" pos="923" userDrawn="1">
          <p15:clr>
            <a:srgbClr val="F26B43"/>
          </p15:clr>
        </p15:guide>
        <p15:guide id="10" pos="125" userDrawn="1">
          <p15:clr>
            <a:srgbClr val="F26B43"/>
          </p15:clr>
        </p15:guide>
        <p15:guide id="11" pos="116"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889FE-7B85-40C7-8441-909223A9B382}"/>
              </a:ext>
            </a:extLst>
          </p:cNvPr>
          <p:cNvSpPr>
            <a:spLocks noGrp="1"/>
          </p:cNvSpPr>
          <p:nvPr>
            <p:ph type="ctrTitle"/>
          </p:nvPr>
        </p:nvSpPr>
        <p:spPr>
          <a:xfrm>
            <a:off x="1048485" y="1592453"/>
            <a:ext cx="7128364" cy="2126159"/>
          </a:xfrm>
        </p:spPr>
        <p:txBody>
          <a:bodyPr>
            <a:spAutoFit/>
          </a:bodyPr>
          <a:lstStyle/>
          <a:p>
            <a:r>
              <a:rPr lang="en-US" dirty="0"/>
              <a:t>Lesson 15:</a:t>
            </a:r>
            <a:br>
              <a:rPr lang="en-US" dirty="0"/>
            </a:br>
            <a:r>
              <a:rPr lang="en-US" dirty="0"/>
              <a:t>The Good Samaritan and The Feast of Dedication</a:t>
            </a:r>
          </a:p>
        </p:txBody>
      </p:sp>
      <p:sp>
        <p:nvSpPr>
          <p:cNvPr id="3" name="Subtitle 2">
            <a:extLst>
              <a:ext uri="{FF2B5EF4-FFF2-40B4-BE49-F238E27FC236}">
                <a16:creationId xmlns:a16="http://schemas.microsoft.com/office/drawing/2014/main" id="{B87DC842-2DF4-46F3-AEC5-E38386DA6887}"/>
              </a:ext>
            </a:extLst>
          </p:cNvPr>
          <p:cNvSpPr>
            <a:spLocks noGrp="1"/>
          </p:cNvSpPr>
          <p:nvPr>
            <p:ph type="subTitle" idx="1"/>
          </p:nvPr>
        </p:nvSpPr>
        <p:spPr>
          <a:xfrm>
            <a:off x="1048484" y="4676776"/>
            <a:ext cx="7128364" cy="753989"/>
          </a:xfrm>
        </p:spPr>
        <p:txBody>
          <a:bodyPr>
            <a:spAutoFit/>
          </a:bodyPr>
          <a:lstStyle/>
          <a:p>
            <a:r>
              <a:rPr lang="en-US" sz="2000" dirty="0"/>
              <a:t>The Feast Of Dedication (John 10:22-42)</a:t>
            </a:r>
          </a:p>
          <a:p>
            <a:r>
              <a:rPr lang="en-US" sz="2000" dirty="0"/>
              <a:t>July 21, 2021</a:t>
            </a:r>
          </a:p>
        </p:txBody>
      </p:sp>
    </p:spTree>
    <p:extLst>
      <p:ext uri="{BB962C8B-B14F-4D97-AF65-F5344CB8AC3E}">
        <p14:creationId xmlns:p14="http://schemas.microsoft.com/office/powerpoint/2010/main" val="9881594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E1D9B-5BF4-4052-A962-788A658A0B14}"/>
              </a:ext>
            </a:extLst>
          </p:cNvPr>
          <p:cNvSpPr>
            <a:spLocks noGrp="1"/>
          </p:cNvSpPr>
          <p:nvPr>
            <p:ph type="title"/>
          </p:nvPr>
        </p:nvSpPr>
        <p:spPr>
          <a:xfrm>
            <a:off x="1028700" y="270385"/>
            <a:ext cx="7200900" cy="1078500"/>
          </a:xfrm>
        </p:spPr>
        <p:txBody>
          <a:bodyPr>
            <a:spAutoFit/>
          </a:bodyPr>
          <a:lstStyle/>
          <a:p>
            <a:r>
              <a:rPr lang="en-US" dirty="0">
                <a:solidFill>
                  <a:schemeClr val="tx1"/>
                </a:solidFill>
              </a:rPr>
              <a:t>The Strait Gate: Warned Against Herod – Luke 13:22-35</a:t>
            </a:r>
          </a:p>
        </p:txBody>
      </p:sp>
      <p:sp>
        <p:nvSpPr>
          <p:cNvPr id="3" name="Content Placeholder 2">
            <a:extLst>
              <a:ext uri="{FF2B5EF4-FFF2-40B4-BE49-F238E27FC236}">
                <a16:creationId xmlns:a16="http://schemas.microsoft.com/office/drawing/2014/main" id="{68EA64FC-5A8D-45B6-963D-2E2020CBF9F5}"/>
              </a:ext>
            </a:extLst>
          </p:cNvPr>
          <p:cNvSpPr>
            <a:spLocks noGrp="1"/>
          </p:cNvSpPr>
          <p:nvPr>
            <p:ph idx="1"/>
          </p:nvPr>
        </p:nvSpPr>
        <p:spPr>
          <a:xfrm>
            <a:off x="1028700" y="1484679"/>
            <a:ext cx="7696200" cy="4390754"/>
          </a:xfrm>
        </p:spPr>
        <p:txBody>
          <a:bodyPr>
            <a:spAutoFit/>
          </a:bodyPr>
          <a:lstStyle/>
          <a:p>
            <a:pPr marL="0" indent="0">
              <a:buNone/>
            </a:pPr>
            <a:r>
              <a:rPr lang="en-US" sz="2000" dirty="0">
                <a:solidFill>
                  <a:schemeClr val="tx1"/>
                </a:solidFill>
              </a:rPr>
              <a:t>Luke 13:24, </a:t>
            </a:r>
            <a:r>
              <a:rPr lang="en-US" sz="2000" i="1" dirty="0">
                <a:solidFill>
                  <a:schemeClr val="tx1"/>
                </a:solidFill>
              </a:rPr>
              <a:t>“</a:t>
            </a:r>
            <a:r>
              <a:rPr lang="en-US" sz="2400" i="1" u="sng" dirty="0">
                <a:solidFill>
                  <a:schemeClr val="tx1"/>
                </a:solidFill>
              </a:rPr>
              <a:t>Strive</a:t>
            </a:r>
            <a:r>
              <a:rPr lang="en-US" sz="2000" i="1" dirty="0">
                <a:solidFill>
                  <a:schemeClr val="tx1"/>
                </a:solidFill>
              </a:rPr>
              <a:t> to enter in by the narrow door: for </a:t>
            </a:r>
            <a:r>
              <a:rPr lang="en-US" sz="2800" b="1" i="1" dirty="0">
                <a:solidFill>
                  <a:schemeClr val="tx1"/>
                </a:solidFill>
              </a:rPr>
              <a:t>many,</a:t>
            </a:r>
            <a:r>
              <a:rPr lang="en-US" sz="2000" i="1" dirty="0">
                <a:solidFill>
                  <a:schemeClr val="tx1"/>
                </a:solidFill>
              </a:rPr>
              <a:t> I say unto you, shall seek to enter in, and shall not be able.”</a:t>
            </a:r>
          </a:p>
          <a:p>
            <a:r>
              <a:rPr lang="en-US" sz="2400" i="1" dirty="0">
                <a:solidFill>
                  <a:schemeClr val="tx1"/>
                </a:solidFill>
              </a:rPr>
              <a:t>“</a:t>
            </a:r>
            <a:r>
              <a:rPr lang="en-US" sz="2400" b="1" i="1" dirty="0">
                <a:solidFill>
                  <a:schemeClr val="tx1"/>
                </a:solidFill>
              </a:rPr>
              <a:t>Many</a:t>
            </a:r>
            <a:r>
              <a:rPr lang="en-US" sz="2400" i="1" dirty="0">
                <a:solidFill>
                  <a:schemeClr val="tx1"/>
                </a:solidFill>
              </a:rPr>
              <a:t>” </a:t>
            </a:r>
            <a:r>
              <a:rPr lang="en-US" sz="2400" b="1" i="1" dirty="0">
                <a:solidFill>
                  <a:schemeClr val="tx1"/>
                </a:solidFill>
              </a:rPr>
              <a:t>will not be saved though they</a:t>
            </a:r>
            <a:r>
              <a:rPr lang="en-US" sz="2400" i="1" dirty="0">
                <a:solidFill>
                  <a:schemeClr val="tx1"/>
                </a:solidFill>
              </a:rPr>
              <a:t> “</a:t>
            </a:r>
            <a:r>
              <a:rPr lang="en-US" sz="2400" b="1" i="1" dirty="0">
                <a:solidFill>
                  <a:schemeClr val="tx1"/>
                </a:solidFill>
              </a:rPr>
              <a:t>seek</a:t>
            </a:r>
            <a:r>
              <a:rPr lang="en-US" sz="2400" i="1" dirty="0">
                <a:solidFill>
                  <a:schemeClr val="tx1"/>
                </a:solidFill>
              </a:rPr>
              <a:t>” </a:t>
            </a:r>
            <a:r>
              <a:rPr lang="en-US" sz="2400" b="1" i="1" dirty="0">
                <a:solidFill>
                  <a:schemeClr val="tx1"/>
                </a:solidFill>
              </a:rPr>
              <a:t>to be. Why is that?</a:t>
            </a:r>
          </a:p>
          <a:p>
            <a:pPr lvl="1"/>
            <a:r>
              <a:rPr lang="en-US" sz="2400" dirty="0">
                <a:solidFill>
                  <a:schemeClr val="tx1"/>
                </a:solidFill>
              </a:rPr>
              <a:t>They do not “strive” to enter in.</a:t>
            </a:r>
          </a:p>
          <a:p>
            <a:pPr lvl="2"/>
            <a:r>
              <a:rPr lang="en-US" sz="2100" i="1" dirty="0">
                <a:solidFill>
                  <a:schemeClr val="tx1"/>
                </a:solidFill>
              </a:rPr>
              <a:t>Many want to go to heaven but are not willing to put in the diligent effort needed to be pleasing to God.</a:t>
            </a:r>
          </a:p>
          <a:p>
            <a:pPr lvl="2"/>
            <a:r>
              <a:rPr lang="en-US" sz="2100" i="1" dirty="0">
                <a:solidFill>
                  <a:schemeClr val="tx1"/>
                </a:solidFill>
              </a:rPr>
              <a:t>Many are simply not willing to work for the prize of eternal life in heaven</a:t>
            </a:r>
            <a:r>
              <a:rPr lang="en-US" sz="2100" dirty="0">
                <a:solidFill>
                  <a:schemeClr val="tx1"/>
                </a:solidFill>
              </a:rPr>
              <a:t> (cf. Philippians 2:12-13; Acts 2:40).</a:t>
            </a:r>
          </a:p>
          <a:p>
            <a:pPr lvl="2"/>
            <a:r>
              <a:rPr lang="en-US" sz="2100" i="1" dirty="0">
                <a:solidFill>
                  <a:schemeClr val="tx1"/>
                </a:solidFill>
              </a:rPr>
              <a:t>An athlete must do more than desire the crown.</a:t>
            </a:r>
            <a:r>
              <a:rPr lang="en-US" sz="2100" dirty="0">
                <a:solidFill>
                  <a:schemeClr val="tx1"/>
                </a:solidFill>
              </a:rPr>
              <a:t> </a:t>
            </a:r>
            <a:br>
              <a:rPr lang="en-US" sz="2100" dirty="0">
                <a:solidFill>
                  <a:schemeClr val="tx1"/>
                </a:solidFill>
              </a:rPr>
            </a:br>
            <a:r>
              <a:rPr lang="en-US" sz="2100" dirty="0">
                <a:solidFill>
                  <a:schemeClr val="tx1"/>
                </a:solidFill>
              </a:rPr>
              <a:t>(cf. 1 Corinthians 9:24-27).</a:t>
            </a:r>
          </a:p>
        </p:txBody>
      </p:sp>
    </p:spTree>
    <p:extLst>
      <p:ext uri="{BB962C8B-B14F-4D97-AF65-F5344CB8AC3E}">
        <p14:creationId xmlns:p14="http://schemas.microsoft.com/office/powerpoint/2010/main" val="4240518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E1D9B-5BF4-4052-A962-788A658A0B14}"/>
              </a:ext>
            </a:extLst>
          </p:cNvPr>
          <p:cNvSpPr>
            <a:spLocks noGrp="1"/>
          </p:cNvSpPr>
          <p:nvPr>
            <p:ph type="title"/>
          </p:nvPr>
        </p:nvSpPr>
        <p:spPr>
          <a:xfrm>
            <a:off x="1028700" y="270385"/>
            <a:ext cx="7200900" cy="1078500"/>
          </a:xfrm>
        </p:spPr>
        <p:txBody>
          <a:bodyPr>
            <a:spAutoFit/>
          </a:bodyPr>
          <a:lstStyle/>
          <a:p>
            <a:r>
              <a:rPr lang="en-US" dirty="0">
                <a:solidFill>
                  <a:schemeClr val="tx1"/>
                </a:solidFill>
              </a:rPr>
              <a:t>The Strait Gate: Warned Against Herod – Luke 13:22-35</a:t>
            </a:r>
          </a:p>
        </p:txBody>
      </p:sp>
      <p:sp>
        <p:nvSpPr>
          <p:cNvPr id="3" name="Content Placeholder 2">
            <a:extLst>
              <a:ext uri="{FF2B5EF4-FFF2-40B4-BE49-F238E27FC236}">
                <a16:creationId xmlns:a16="http://schemas.microsoft.com/office/drawing/2014/main" id="{68EA64FC-5A8D-45B6-963D-2E2020CBF9F5}"/>
              </a:ext>
            </a:extLst>
          </p:cNvPr>
          <p:cNvSpPr>
            <a:spLocks noGrp="1"/>
          </p:cNvSpPr>
          <p:nvPr>
            <p:ph idx="1"/>
          </p:nvPr>
        </p:nvSpPr>
        <p:spPr>
          <a:xfrm>
            <a:off x="1028700" y="1484681"/>
            <a:ext cx="7696200" cy="4725909"/>
          </a:xfrm>
        </p:spPr>
        <p:txBody>
          <a:bodyPr>
            <a:spAutoFit/>
          </a:bodyPr>
          <a:lstStyle/>
          <a:p>
            <a:pPr marL="0" indent="0">
              <a:buNone/>
            </a:pPr>
            <a:r>
              <a:rPr lang="en-US" sz="2000" dirty="0">
                <a:solidFill>
                  <a:schemeClr val="tx1"/>
                </a:solidFill>
              </a:rPr>
              <a:t>Luke 13:25, </a:t>
            </a:r>
            <a:r>
              <a:rPr lang="en-US" sz="2000" i="1" dirty="0">
                <a:solidFill>
                  <a:schemeClr val="tx1"/>
                </a:solidFill>
              </a:rPr>
              <a:t>“When once the master of the house is risen up, and </a:t>
            </a:r>
            <a:r>
              <a:rPr lang="en-US" sz="2400" b="1" i="1" u="sng" dirty="0">
                <a:solidFill>
                  <a:schemeClr val="tx1"/>
                </a:solidFill>
              </a:rPr>
              <a:t>hath shut to the door</a:t>
            </a:r>
            <a:r>
              <a:rPr lang="en-US" sz="2400" b="1" i="1" dirty="0">
                <a:solidFill>
                  <a:schemeClr val="tx1"/>
                </a:solidFill>
              </a:rPr>
              <a:t>, </a:t>
            </a:r>
            <a:r>
              <a:rPr lang="en-US" sz="2000" i="1" dirty="0">
                <a:solidFill>
                  <a:schemeClr val="tx1"/>
                </a:solidFill>
              </a:rPr>
              <a:t>and ye begin to stand without, and to knock at the door, saying, </a:t>
            </a:r>
            <a:r>
              <a:rPr lang="en-US" sz="2000" i="1" u="sng" dirty="0">
                <a:solidFill>
                  <a:schemeClr val="tx1"/>
                </a:solidFill>
              </a:rPr>
              <a:t>Lord, open to us</a:t>
            </a:r>
            <a:r>
              <a:rPr lang="en-US" sz="2000" i="1" dirty="0">
                <a:solidFill>
                  <a:schemeClr val="tx1"/>
                </a:solidFill>
              </a:rPr>
              <a:t>; and he shall answer and say to you, </a:t>
            </a:r>
            <a:r>
              <a:rPr lang="en-US" sz="2400" b="1" i="1" dirty="0">
                <a:solidFill>
                  <a:schemeClr val="tx1"/>
                </a:solidFill>
              </a:rPr>
              <a:t>I know you not whence ye are</a:t>
            </a:r>
            <a:r>
              <a:rPr lang="en-US" sz="2000" i="1" dirty="0">
                <a:solidFill>
                  <a:schemeClr val="tx1"/>
                </a:solidFill>
              </a:rPr>
              <a:t>”</a:t>
            </a:r>
          </a:p>
          <a:p>
            <a:r>
              <a:rPr lang="en-US" sz="2000" i="1" dirty="0">
                <a:solidFill>
                  <a:schemeClr val="tx1"/>
                </a:solidFill>
              </a:rPr>
              <a:t>The time for entrance is limited, when the limited time has passed, he can not enter, no matter how earnestly he may seek or strive.</a:t>
            </a:r>
            <a:r>
              <a:rPr lang="en-US" sz="2000" dirty="0">
                <a:solidFill>
                  <a:schemeClr val="tx1"/>
                </a:solidFill>
              </a:rPr>
              <a:t> (cf. Genesis 7:13-24)</a:t>
            </a:r>
          </a:p>
          <a:p>
            <a:r>
              <a:rPr lang="en-US" sz="2000" i="1" dirty="0">
                <a:solidFill>
                  <a:schemeClr val="tx1"/>
                </a:solidFill>
              </a:rPr>
              <a:t>cf. Five foolish virgins.</a:t>
            </a:r>
            <a:r>
              <a:rPr lang="en-US" sz="2000" dirty="0">
                <a:solidFill>
                  <a:schemeClr val="tx1"/>
                </a:solidFill>
              </a:rPr>
              <a:t> Matthew 25:1-13.</a:t>
            </a:r>
          </a:p>
          <a:p>
            <a:r>
              <a:rPr lang="en-US" sz="2000" i="1" dirty="0">
                <a:solidFill>
                  <a:schemeClr val="tx1"/>
                </a:solidFill>
              </a:rPr>
              <a:t>Though addressing Him as Lord, they had refused His invitation. Now they are too late.</a:t>
            </a:r>
            <a:endParaRPr lang="en-US" sz="2000" dirty="0">
              <a:solidFill>
                <a:schemeClr val="tx1"/>
              </a:solidFill>
            </a:endParaRPr>
          </a:p>
          <a:p>
            <a:r>
              <a:rPr lang="en-US" sz="2000" dirty="0">
                <a:solidFill>
                  <a:schemeClr val="tx1"/>
                </a:solidFill>
              </a:rPr>
              <a:t>cf. Matthew 7:21-23; 2 Timothy 2:19</a:t>
            </a:r>
          </a:p>
          <a:p>
            <a:pPr marL="0" indent="0">
              <a:buNone/>
            </a:pPr>
            <a:r>
              <a:rPr lang="en-US" sz="2400" i="1" dirty="0">
                <a:solidFill>
                  <a:schemeClr val="tx1"/>
                </a:solidFill>
              </a:rPr>
              <a:t>Note: Pleading avails nothing</a:t>
            </a:r>
            <a:r>
              <a:rPr lang="en-US" sz="2400" dirty="0">
                <a:solidFill>
                  <a:schemeClr val="tx1"/>
                </a:solidFill>
              </a:rPr>
              <a:t> (cf. Matthew 25:31). </a:t>
            </a:r>
            <a:r>
              <a:rPr lang="en-US" sz="2400" i="1" dirty="0">
                <a:solidFill>
                  <a:schemeClr val="tx1"/>
                </a:solidFill>
              </a:rPr>
              <a:t>The door would not be narrow if it opened to excuses.</a:t>
            </a:r>
          </a:p>
        </p:txBody>
      </p:sp>
    </p:spTree>
    <p:extLst>
      <p:ext uri="{BB962C8B-B14F-4D97-AF65-F5344CB8AC3E}">
        <p14:creationId xmlns:p14="http://schemas.microsoft.com/office/powerpoint/2010/main" val="34548905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FDC324-0619-479F-ADCF-CF5C7BA571C0}"/>
              </a:ext>
            </a:extLst>
          </p:cNvPr>
          <p:cNvSpPr>
            <a:spLocks noGrp="1"/>
          </p:cNvSpPr>
          <p:nvPr>
            <p:ph idx="1"/>
          </p:nvPr>
        </p:nvSpPr>
        <p:spPr>
          <a:xfrm>
            <a:off x="619131" y="1544732"/>
            <a:ext cx="8124825" cy="5118196"/>
          </a:xfrm>
        </p:spPr>
        <p:txBody>
          <a:bodyPr>
            <a:spAutoFit/>
          </a:bodyPr>
          <a:lstStyle/>
          <a:p>
            <a:pPr marL="0" indent="0">
              <a:buNone/>
            </a:pPr>
            <a:r>
              <a:rPr lang="en-US" sz="2400" dirty="0">
                <a:solidFill>
                  <a:schemeClr val="tx1"/>
                </a:solidFill>
              </a:rPr>
              <a:t>10:30-33 – Jesus and the Father are one.</a:t>
            </a:r>
          </a:p>
          <a:p>
            <a:r>
              <a:rPr lang="en-US" sz="2400" b="1" dirty="0">
                <a:solidFill>
                  <a:schemeClr val="tx1"/>
                </a:solidFill>
              </a:rPr>
              <a:t>The Jews understood His claim and took up the stones to stone Him.</a:t>
            </a:r>
          </a:p>
          <a:p>
            <a:r>
              <a:rPr lang="en-US" sz="2400" dirty="0">
                <a:solidFill>
                  <a:schemeClr val="tx1"/>
                </a:solidFill>
              </a:rPr>
              <a:t>Jesus was not claiming that He and the Father are one person (cf. Matthew 3:13-17; Matthew 28:19), but that both possess the nature of God-hood. (Philippians 2:6-7; John 1:1-3)</a:t>
            </a:r>
          </a:p>
          <a:p>
            <a:r>
              <a:rPr lang="en-US" sz="2400" dirty="0">
                <a:solidFill>
                  <a:schemeClr val="tx1"/>
                </a:solidFill>
              </a:rPr>
              <a:t>The Jews accuse Him of blasphemy understanding that He claimed to be God. (John 5:17-18; 8:24, 58-59; 17:20-21)</a:t>
            </a:r>
          </a:p>
          <a:p>
            <a:r>
              <a:rPr lang="en-US" sz="2400" dirty="0">
                <a:solidFill>
                  <a:schemeClr val="tx1"/>
                </a:solidFill>
              </a:rPr>
              <a:t>If Jesus was not who He claimed to be then He was guilty of blasphemy and should have been stoned. (Leviticus 24:16)</a:t>
            </a:r>
          </a:p>
        </p:txBody>
      </p:sp>
      <p:sp>
        <p:nvSpPr>
          <p:cNvPr id="4" name="Title 1">
            <a:extLst>
              <a:ext uri="{FF2B5EF4-FFF2-40B4-BE49-F238E27FC236}">
                <a16:creationId xmlns:a16="http://schemas.microsoft.com/office/drawing/2014/main" id="{3B6A0AE6-764B-49AB-BD23-18986FB74FA5}"/>
              </a:ext>
            </a:extLst>
          </p:cNvPr>
          <p:cNvSpPr>
            <a:spLocks noGrp="1"/>
          </p:cNvSpPr>
          <p:nvPr>
            <p:ph type="title"/>
          </p:nvPr>
        </p:nvSpPr>
        <p:spPr>
          <a:xfrm>
            <a:off x="1028700" y="324466"/>
            <a:ext cx="7200900" cy="1081548"/>
          </a:xfrm>
        </p:spPr>
        <p:txBody>
          <a:bodyPr>
            <a:spAutoFit/>
          </a:bodyPr>
          <a:lstStyle/>
          <a:p>
            <a:r>
              <a:rPr lang="en-US" dirty="0">
                <a:solidFill>
                  <a:schemeClr val="tx1"/>
                </a:solidFill>
              </a:rPr>
              <a:t>THE JEWS SEEK TO STONE JESUS AT THE FEAST OF DEDICATION. John 10:19-42</a:t>
            </a:r>
          </a:p>
        </p:txBody>
      </p:sp>
    </p:spTree>
    <p:extLst>
      <p:ext uri="{BB962C8B-B14F-4D97-AF65-F5344CB8AC3E}">
        <p14:creationId xmlns:p14="http://schemas.microsoft.com/office/powerpoint/2010/main" val="13672684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FDC324-0619-479F-ADCF-CF5C7BA571C0}"/>
              </a:ext>
            </a:extLst>
          </p:cNvPr>
          <p:cNvSpPr>
            <a:spLocks noGrp="1"/>
          </p:cNvSpPr>
          <p:nvPr>
            <p:ph idx="1"/>
          </p:nvPr>
        </p:nvSpPr>
        <p:spPr>
          <a:xfrm>
            <a:off x="619131" y="1544732"/>
            <a:ext cx="8124825" cy="4758610"/>
          </a:xfrm>
        </p:spPr>
        <p:txBody>
          <a:bodyPr>
            <a:spAutoFit/>
          </a:bodyPr>
          <a:lstStyle/>
          <a:p>
            <a:pPr marL="0" indent="0">
              <a:buNone/>
            </a:pPr>
            <a:r>
              <a:rPr lang="en-US" sz="2400" dirty="0">
                <a:solidFill>
                  <a:schemeClr val="tx1"/>
                </a:solidFill>
              </a:rPr>
              <a:t>10:34-36 – Jesus boldly claimed to be the Son of God. He never renounced his claim to be God.</a:t>
            </a:r>
          </a:p>
          <a:p>
            <a:r>
              <a:rPr lang="en-US" sz="2400" dirty="0">
                <a:solidFill>
                  <a:schemeClr val="tx1"/>
                </a:solidFill>
              </a:rPr>
              <a:t>Moses was </a:t>
            </a:r>
            <a:r>
              <a:rPr lang="en-US" sz="2800" b="1" dirty="0">
                <a:solidFill>
                  <a:schemeClr val="tx1"/>
                </a:solidFill>
              </a:rPr>
              <a:t>like God </a:t>
            </a:r>
            <a:r>
              <a:rPr lang="en-US" sz="2400" dirty="0">
                <a:solidFill>
                  <a:schemeClr val="tx1"/>
                </a:solidFill>
              </a:rPr>
              <a:t>to Aaron his brother and prophet (Exodus 4:16).</a:t>
            </a:r>
          </a:p>
          <a:p>
            <a:r>
              <a:rPr lang="en-US" sz="2400" dirty="0">
                <a:solidFill>
                  <a:schemeClr val="tx1"/>
                </a:solidFill>
              </a:rPr>
              <a:t>Jesus reasoned that if judges (civil rulers), who </a:t>
            </a:r>
            <a:r>
              <a:rPr lang="en-US" sz="2800" b="1" dirty="0">
                <a:solidFill>
                  <a:schemeClr val="tx1"/>
                </a:solidFill>
              </a:rPr>
              <a:t>represented God </a:t>
            </a:r>
            <a:r>
              <a:rPr lang="en-US" sz="2400" dirty="0">
                <a:solidFill>
                  <a:schemeClr val="tx1"/>
                </a:solidFill>
              </a:rPr>
              <a:t>in their appointed office (Romans 13:1ff; 1 Peter 2:13ff), could be called </a:t>
            </a:r>
            <a:r>
              <a:rPr lang="en-US" sz="2400" i="1" dirty="0">
                <a:solidFill>
                  <a:schemeClr val="tx1"/>
                </a:solidFill>
              </a:rPr>
              <a:t>“gods,” “sons of God” </a:t>
            </a:r>
            <a:r>
              <a:rPr lang="en-US" sz="2400" dirty="0">
                <a:solidFill>
                  <a:schemeClr val="tx1"/>
                </a:solidFill>
              </a:rPr>
              <a:t>in the Hebrew Scriptures (cf. Exodus 22:28; Psalms 82:6), then it would </a:t>
            </a:r>
            <a:r>
              <a:rPr lang="en-US" sz="2400" u="sng" dirty="0">
                <a:solidFill>
                  <a:schemeClr val="tx1"/>
                </a:solidFill>
              </a:rPr>
              <a:t>not be blasphemy for Him</a:t>
            </a:r>
            <a:r>
              <a:rPr lang="en-US" sz="2400" dirty="0">
                <a:solidFill>
                  <a:schemeClr val="tx1"/>
                </a:solidFill>
              </a:rPr>
              <a:t>, who has been sent into the world to be called </a:t>
            </a:r>
            <a:r>
              <a:rPr lang="en-US" sz="2400" i="1" dirty="0">
                <a:solidFill>
                  <a:schemeClr val="tx1"/>
                </a:solidFill>
              </a:rPr>
              <a:t>“God.”</a:t>
            </a:r>
          </a:p>
          <a:p>
            <a:r>
              <a:rPr lang="en-US" sz="2400" dirty="0">
                <a:solidFill>
                  <a:schemeClr val="tx1"/>
                </a:solidFill>
              </a:rPr>
              <a:t>The Scriptures cannot be broken, set aside, or made void at will.</a:t>
            </a:r>
          </a:p>
        </p:txBody>
      </p:sp>
      <p:sp>
        <p:nvSpPr>
          <p:cNvPr id="4" name="Title 1">
            <a:extLst>
              <a:ext uri="{FF2B5EF4-FFF2-40B4-BE49-F238E27FC236}">
                <a16:creationId xmlns:a16="http://schemas.microsoft.com/office/drawing/2014/main" id="{3B6A0AE6-764B-49AB-BD23-18986FB74FA5}"/>
              </a:ext>
            </a:extLst>
          </p:cNvPr>
          <p:cNvSpPr>
            <a:spLocks noGrp="1"/>
          </p:cNvSpPr>
          <p:nvPr>
            <p:ph type="title"/>
          </p:nvPr>
        </p:nvSpPr>
        <p:spPr>
          <a:xfrm>
            <a:off x="1028700" y="324466"/>
            <a:ext cx="7200900" cy="1081548"/>
          </a:xfrm>
        </p:spPr>
        <p:txBody>
          <a:bodyPr>
            <a:spAutoFit/>
          </a:bodyPr>
          <a:lstStyle/>
          <a:p>
            <a:r>
              <a:rPr lang="en-US" dirty="0">
                <a:solidFill>
                  <a:schemeClr val="tx1"/>
                </a:solidFill>
              </a:rPr>
              <a:t>THE JEWS SEEK TO STONE JESUS AT THE FEAST OF DEDICATION. John 10:19-42</a:t>
            </a:r>
          </a:p>
        </p:txBody>
      </p:sp>
    </p:spTree>
    <p:extLst>
      <p:ext uri="{BB962C8B-B14F-4D97-AF65-F5344CB8AC3E}">
        <p14:creationId xmlns:p14="http://schemas.microsoft.com/office/powerpoint/2010/main" val="30778507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FDC324-0619-479F-ADCF-CF5C7BA571C0}"/>
              </a:ext>
            </a:extLst>
          </p:cNvPr>
          <p:cNvSpPr>
            <a:spLocks noGrp="1"/>
          </p:cNvSpPr>
          <p:nvPr>
            <p:ph idx="1"/>
          </p:nvPr>
        </p:nvSpPr>
        <p:spPr>
          <a:xfrm>
            <a:off x="619131" y="1544732"/>
            <a:ext cx="8353423" cy="2894639"/>
          </a:xfrm>
        </p:spPr>
        <p:txBody>
          <a:bodyPr>
            <a:spAutoFit/>
          </a:bodyPr>
          <a:lstStyle/>
          <a:p>
            <a:pPr marL="0" indent="0">
              <a:buNone/>
            </a:pPr>
            <a:r>
              <a:rPr lang="en-US" sz="2400" dirty="0">
                <a:solidFill>
                  <a:schemeClr val="tx1"/>
                </a:solidFill>
              </a:rPr>
              <a:t>10:37-42 – The Father confirmed who Jesus is by the works or </a:t>
            </a:r>
            <a:r>
              <a:rPr lang="en-US" sz="2400" i="1" dirty="0">
                <a:solidFill>
                  <a:schemeClr val="tx1"/>
                </a:solidFill>
              </a:rPr>
              <a:t>“signs” </a:t>
            </a:r>
            <a:r>
              <a:rPr lang="en-US" sz="2400" dirty="0">
                <a:solidFill>
                  <a:schemeClr val="tx1"/>
                </a:solidFill>
              </a:rPr>
              <a:t>which He did. (cf. John 20:30-31)</a:t>
            </a:r>
          </a:p>
          <a:p>
            <a:r>
              <a:rPr lang="en-US" sz="2400" dirty="0">
                <a:solidFill>
                  <a:schemeClr val="tx1"/>
                </a:solidFill>
              </a:rPr>
              <a:t>Having set aside their false judgment which was based upon his </a:t>
            </a:r>
            <a:r>
              <a:rPr lang="en-US" sz="2800" b="1" u="sng" dirty="0">
                <a:solidFill>
                  <a:schemeClr val="tx1"/>
                </a:solidFill>
              </a:rPr>
              <a:t>words</a:t>
            </a:r>
            <a:r>
              <a:rPr lang="en-US" sz="2400" dirty="0">
                <a:solidFill>
                  <a:schemeClr val="tx1"/>
                </a:solidFill>
              </a:rPr>
              <a:t>, Jesus again bids them to consider His </a:t>
            </a:r>
            <a:r>
              <a:rPr lang="en-US" sz="2800" b="1" u="sng" dirty="0">
                <a:solidFill>
                  <a:schemeClr val="tx1"/>
                </a:solidFill>
              </a:rPr>
              <a:t>works</a:t>
            </a:r>
            <a:r>
              <a:rPr lang="en-US" sz="2400" dirty="0">
                <a:solidFill>
                  <a:schemeClr val="tx1"/>
                </a:solidFill>
              </a:rPr>
              <a:t> or manner of life. (cf. John 5:30-44)</a:t>
            </a:r>
          </a:p>
          <a:p>
            <a:r>
              <a:rPr lang="en-US" sz="2400" dirty="0">
                <a:solidFill>
                  <a:schemeClr val="tx1"/>
                </a:solidFill>
              </a:rPr>
              <a:t>Jesus departed out of their hands. (We are not told how. cf. John 8:59; Luke 4:30)</a:t>
            </a:r>
          </a:p>
        </p:txBody>
      </p:sp>
      <p:sp>
        <p:nvSpPr>
          <p:cNvPr id="4" name="Title 1">
            <a:extLst>
              <a:ext uri="{FF2B5EF4-FFF2-40B4-BE49-F238E27FC236}">
                <a16:creationId xmlns:a16="http://schemas.microsoft.com/office/drawing/2014/main" id="{3B6A0AE6-764B-49AB-BD23-18986FB74FA5}"/>
              </a:ext>
            </a:extLst>
          </p:cNvPr>
          <p:cNvSpPr>
            <a:spLocks noGrp="1"/>
          </p:cNvSpPr>
          <p:nvPr>
            <p:ph type="title"/>
          </p:nvPr>
        </p:nvSpPr>
        <p:spPr>
          <a:xfrm>
            <a:off x="1028700" y="324466"/>
            <a:ext cx="7200900" cy="1081548"/>
          </a:xfrm>
        </p:spPr>
        <p:txBody>
          <a:bodyPr>
            <a:spAutoFit/>
          </a:bodyPr>
          <a:lstStyle/>
          <a:p>
            <a:r>
              <a:rPr lang="en-US" dirty="0">
                <a:solidFill>
                  <a:schemeClr val="tx1"/>
                </a:solidFill>
              </a:rPr>
              <a:t>THE JEWS SEEK TO STONE JESUS AT THE FEAST OF DEDICATION. John 10:19-42</a:t>
            </a:r>
          </a:p>
        </p:txBody>
      </p:sp>
    </p:spTree>
    <p:extLst>
      <p:ext uri="{BB962C8B-B14F-4D97-AF65-F5344CB8AC3E}">
        <p14:creationId xmlns:p14="http://schemas.microsoft.com/office/powerpoint/2010/main" val="20614343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FDC324-0619-479F-ADCF-CF5C7BA571C0}"/>
              </a:ext>
            </a:extLst>
          </p:cNvPr>
          <p:cNvSpPr>
            <a:spLocks noGrp="1"/>
          </p:cNvSpPr>
          <p:nvPr>
            <p:ph idx="1"/>
          </p:nvPr>
        </p:nvSpPr>
        <p:spPr>
          <a:xfrm>
            <a:off x="619131" y="1544732"/>
            <a:ext cx="8353423" cy="3729611"/>
          </a:xfrm>
        </p:spPr>
        <p:txBody>
          <a:bodyPr>
            <a:spAutoFit/>
          </a:bodyPr>
          <a:lstStyle/>
          <a:p>
            <a:pPr marL="0" indent="0">
              <a:buNone/>
              <a:defRPr/>
            </a:pPr>
            <a:r>
              <a:rPr lang="en-US" sz="2400" dirty="0">
                <a:solidFill>
                  <a:schemeClr val="tx1"/>
                </a:solidFill>
                <a:latin typeface="Arial"/>
              </a:rPr>
              <a:t>10:37-42 – The Father confirmed who Jesus is by the works or </a:t>
            </a:r>
            <a:r>
              <a:rPr lang="en-US" sz="2400" i="1" dirty="0">
                <a:solidFill>
                  <a:schemeClr val="tx1"/>
                </a:solidFill>
                <a:latin typeface="Arial"/>
              </a:rPr>
              <a:t>“signs” </a:t>
            </a:r>
            <a:r>
              <a:rPr lang="en-US" sz="2400" dirty="0">
                <a:solidFill>
                  <a:schemeClr val="tx1"/>
                </a:solidFill>
                <a:latin typeface="Arial"/>
              </a:rPr>
              <a:t>which He did. (cf. John 20:30-31)</a:t>
            </a:r>
          </a:p>
          <a:p>
            <a:r>
              <a:rPr lang="en-US" sz="2400" dirty="0">
                <a:solidFill>
                  <a:schemeClr val="tx1"/>
                </a:solidFill>
              </a:rPr>
              <a:t>Jesus went where John was baptizing at the first.</a:t>
            </a:r>
            <a:br>
              <a:rPr lang="en-US" sz="2400" dirty="0">
                <a:solidFill>
                  <a:schemeClr val="tx1"/>
                </a:solidFill>
              </a:rPr>
            </a:br>
            <a:r>
              <a:rPr lang="en-US" sz="2400" dirty="0">
                <a:solidFill>
                  <a:schemeClr val="tx1"/>
                </a:solidFill>
              </a:rPr>
              <a:t> (cf. John 1:28)</a:t>
            </a:r>
          </a:p>
          <a:p>
            <a:r>
              <a:rPr lang="en-US" sz="2400" dirty="0">
                <a:solidFill>
                  <a:schemeClr val="tx1"/>
                </a:solidFill>
              </a:rPr>
              <a:t>Many came to Him and believed on Him. (John 7:31)</a:t>
            </a:r>
          </a:p>
          <a:p>
            <a:r>
              <a:rPr lang="en-US" sz="2400" dirty="0">
                <a:solidFill>
                  <a:schemeClr val="tx1"/>
                </a:solidFill>
              </a:rPr>
              <a:t>John had prepared the way for Christ and many in this area had been receptive to his teaching. (John 1:27-34)</a:t>
            </a:r>
          </a:p>
          <a:p>
            <a:r>
              <a:rPr lang="en-US" sz="2400" dirty="0">
                <a:solidFill>
                  <a:schemeClr val="tx1"/>
                </a:solidFill>
              </a:rPr>
              <a:t>John did no miracles even though he was </a:t>
            </a:r>
            <a:r>
              <a:rPr lang="en-US" sz="2400" i="1" dirty="0">
                <a:solidFill>
                  <a:schemeClr val="tx1"/>
                </a:solidFill>
              </a:rPr>
              <a:t>“filled with the Holy Spirit.”</a:t>
            </a:r>
            <a:r>
              <a:rPr lang="en-US" sz="2400" dirty="0">
                <a:solidFill>
                  <a:schemeClr val="tx1"/>
                </a:solidFill>
              </a:rPr>
              <a:t> (cf. Luke 1:15)</a:t>
            </a:r>
          </a:p>
        </p:txBody>
      </p:sp>
      <p:sp>
        <p:nvSpPr>
          <p:cNvPr id="4" name="Title 1">
            <a:extLst>
              <a:ext uri="{FF2B5EF4-FFF2-40B4-BE49-F238E27FC236}">
                <a16:creationId xmlns:a16="http://schemas.microsoft.com/office/drawing/2014/main" id="{3B6A0AE6-764B-49AB-BD23-18986FB74FA5}"/>
              </a:ext>
            </a:extLst>
          </p:cNvPr>
          <p:cNvSpPr>
            <a:spLocks noGrp="1"/>
          </p:cNvSpPr>
          <p:nvPr>
            <p:ph type="title"/>
          </p:nvPr>
        </p:nvSpPr>
        <p:spPr>
          <a:xfrm>
            <a:off x="1028700" y="324466"/>
            <a:ext cx="7200900" cy="1081548"/>
          </a:xfrm>
        </p:spPr>
        <p:txBody>
          <a:bodyPr>
            <a:spAutoFit/>
          </a:bodyPr>
          <a:lstStyle/>
          <a:p>
            <a:r>
              <a:rPr lang="en-US" dirty="0">
                <a:solidFill>
                  <a:schemeClr val="tx1"/>
                </a:solidFill>
              </a:rPr>
              <a:t>THE JEWS SEEK TO STONE JESUS AT THE FEAST OF DEDICATION. John 10:19-42</a:t>
            </a:r>
          </a:p>
        </p:txBody>
      </p:sp>
    </p:spTree>
    <p:extLst>
      <p:ext uri="{BB962C8B-B14F-4D97-AF65-F5344CB8AC3E}">
        <p14:creationId xmlns:p14="http://schemas.microsoft.com/office/powerpoint/2010/main" val="31880655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889FE-7B85-40C7-8441-909223A9B382}"/>
              </a:ext>
            </a:extLst>
          </p:cNvPr>
          <p:cNvSpPr>
            <a:spLocks noGrp="1"/>
          </p:cNvSpPr>
          <p:nvPr>
            <p:ph type="ctrTitle"/>
          </p:nvPr>
        </p:nvSpPr>
        <p:spPr>
          <a:xfrm>
            <a:off x="954215" y="1931426"/>
            <a:ext cx="7265956" cy="1448217"/>
          </a:xfrm>
        </p:spPr>
        <p:txBody>
          <a:bodyPr wrap="square">
            <a:spAutoFit/>
          </a:bodyPr>
          <a:lstStyle/>
          <a:p>
            <a:r>
              <a:rPr lang="en-US" dirty="0"/>
              <a:t>Lesson 16:</a:t>
            </a:r>
            <a:br>
              <a:rPr lang="en-US" dirty="0"/>
            </a:br>
            <a:r>
              <a:rPr lang="en-US" dirty="0"/>
              <a:t>A Second Group Of Parables</a:t>
            </a:r>
          </a:p>
        </p:txBody>
      </p:sp>
      <p:sp>
        <p:nvSpPr>
          <p:cNvPr id="3" name="Subtitle 2">
            <a:extLst>
              <a:ext uri="{FF2B5EF4-FFF2-40B4-BE49-F238E27FC236}">
                <a16:creationId xmlns:a16="http://schemas.microsoft.com/office/drawing/2014/main" id="{B87DC842-2DF4-46F3-AEC5-E38386DA6887}"/>
              </a:ext>
            </a:extLst>
          </p:cNvPr>
          <p:cNvSpPr>
            <a:spLocks noGrp="1"/>
          </p:cNvSpPr>
          <p:nvPr>
            <p:ph type="subTitle" idx="1"/>
          </p:nvPr>
        </p:nvSpPr>
        <p:spPr>
          <a:xfrm>
            <a:off x="1048484" y="4676778"/>
            <a:ext cx="7128364" cy="753989"/>
          </a:xfrm>
        </p:spPr>
        <p:txBody>
          <a:bodyPr>
            <a:spAutoFit/>
          </a:bodyPr>
          <a:lstStyle/>
          <a:p>
            <a:r>
              <a:rPr lang="en-US" sz="2000" dirty="0"/>
              <a:t>The Strait Gate: Warned Against Herod (Luke 13:22-35)</a:t>
            </a:r>
          </a:p>
          <a:p>
            <a:r>
              <a:rPr lang="en-US" sz="2000" dirty="0"/>
              <a:t>July 28, 2021</a:t>
            </a:r>
          </a:p>
        </p:txBody>
      </p:sp>
    </p:spTree>
    <p:extLst>
      <p:ext uri="{BB962C8B-B14F-4D97-AF65-F5344CB8AC3E}">
        <p14:creationId xmlns:p14="http://schemas.microsoft.com/office/powerpoint/2010/main" val="2190405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E1D9B-5BF4-4052-A962-788A658A0B14}"/>
              </a:ext>
            </a:extLst>
          </p:cNvPr>
          <p:cNvSpPr>
            <a:spLocks noGrp="1"/>
          </p:cNvSpPr>
          <p:nvPr>
            <p:ph type="title"/>
          </p:nvPr>
        </p:nvSpPr>
        <p:spPr>
          <a:xfrm>
            <a:off x="1028700" y="270385"/>
            <a:ext cx="7200900" cy="1078500"/>
          </a:xfrm>
        </p:spPr>
        <p:txBody>
          <a:bodyPr>
            <a:spAutoFit/>
          </a:bodyPr>
          <a:lstStyle/>
          <a:p>
            <a:r>
              <a:rPr lang="en-US" dirty="0">
                <a:solidFill>
                  <a:schemeClr val="tx1"/>
                </a:solidFill>
              </a:rPr>
              <a:t>The Strait Gate: Warned Against Herod – Luke 13:22-35</a:t>
            </a:r>
          </a:p>
        </p:txBody>
      </p:sp>
      <p:sp>
        <p:nvSpPr>
          <p:cNvPr id="3" name="Content Placeholder 2">
            <a:extLst>
              <a:ext uri="{FF2B5EF4-FFF2-40B4-BE49-F238E27FC236}">
                <a16:creationId xmlns:a16="http://schemas.microsoft.com/office/drawing/2014/main" id="{68EA64FC-5A8D-45B6-963D-2E2020CBF9F5}"/>
              </a:ext>
            </a:extLst>
          </p:cNvPr>
          <p:cNvSpPr>
            <a:spLocks noGrp="1"/>
          </p:cNvSpPr>
          <p:nvPr>
            <p:ph idx="1"/>
          </p:nvPr>
        </p:nvSpPr>
        <p:spPr>
          <a:xfrm>
            <a:off x="752477" y="1484680"/>
            <a:ext cx="8231267" cy="2778838"/>
          </a:xfrm>
        </p:spPr>
        <p:txBody>
          <a:bodyPr wrap="square">
            <a:spAutoFit/>
          </a:bodyPr>
          <a:lstStyle/>
          <a:p>
            <a:pPr marL="0" indent="0">
              <a:buNone/>
            </a:pPr>
            <a:r>
              <a:rPr lang="en-US" sz="2400" dirty="0">
                <a:solidFill>
                  <a:schemeClr val="tx1"/>
                </a:solidFill>
              </a:rPr>
              <a:t>Luke 13:23, </a:t>
            </a:r>
            <a:r>
              <a:rPr lang="en-US" sz="2400" i="1" dirty="0">
                <a:solidFill>
                  <a:schemeClr val="tx1"/>
                </a:solidFill>
              </a:rPr>
              <a:t>“Lord, are they few that are saved?”</a:t>
            </a:r>
          </a:p>
          <a:p>
            <a:pPr marL="0" indent="0">
              <a:buNone/>
            </a:pPr>
            <a:r>
              <a:rPr lang="en-US" sz="2400" b="1" dirty="0">
                <a:solidFill>
                  <a:schemeClr val="tx1"/>
                </a:solidFill>
                <a:ea typeface="Calibri" panose="020F0502020204030204" pitchFamily="34" charset="0"/>
                <a:cs typeface="Times New Roman" panose="02020603050405020304" pitchFamily="18" charset="0"/>
              </a:rPr>
              <a:t>The question is not: </a:t>
            </a:r>
            <a:r>
              <a:rPr lang="en-US" sz="2400" dirty="0">
                <a:solidFill>
                  <a:schemeClr val="tx1"/>
                </a:solidFill>
                <a:ea typeface="Calibri" panose="020F0502020204030204" pitchFamily="34" charset="0"/>
                <a:cs typeface="Times New Roman" panose="02020603050405020304" pitchFamily="18" charset="0"/>
              </a:rPr>
              <a:t>Who does God desire to be saved? </a:t>
            </a:r>
            <a:br>
              <a:rPr lang="en-US" sz="2400" dirty="0">
                <a:solidFill>
                  <a:schemeClr val="tx1"/>
                </a:solidFill>
                <a:ea typeface="Calibri" panose="020F0502020204030204" pitchFamily="34" charset="0"/>
                <a:cs typeface="Times New Roman" panose="02020603050405020304" pitchFamily="18" charset="0"/>
              </a:rPr>
            </a:br>
            <a:r>
              <a:rPr lang="en-US" sz="2400" dirty="0">
                <a:solidFill>
                  <a:schemeClr val="tx1"/>
                </a:solidFill>
                <a:ea typeface="Calibri" panose="020F0502020204030204" pitchFamily="34" charset="0"/>
                <a:cs typeface="Times New Roman" panose="02020603050405020304" pitchFamily="18" charset="0"/>
              </a:rPr>
              <a:t>2 Peter 3:9; cf. 1 Timothy 2:4</a:t>
            </a:r>
          </a:p>
          <a:p>
            <a:r>
              <a:rPr lang="en-US" sz="2400" i="1" dirty="0">
                <a:solidFill>
                  <a:schemeClr val="tx1"/>
                </a:solidFill>
              </a:rPr>
              <a:t>There is no partiality with God, for God has extended His invitation to all</a:t>
            </a:r>
            <a:r>
              <a:rPr lang="en-US" sz="2400" dirty="0">
                <a:solidFill>
                  <a:schemeClr val="tx1"/>
                </a:solidFill>
              </a:rPr>
              <a:t> (Acts 10:34-35; cf. 2 Corinthians 5:17;</a:t>
            </a:r>
            <a:br>
              <a:rPr lang="en-US" sz="2400" dirty="0">
                <a:solidFill>
                  <a:schemeClr val="tx1"/>
                </a:solidFill>
              </a:rPr>
            </a:br>
            <a:r>
              <a:rPr lang="en-US" sz="2400" dirty="0">
                <a:solidFill>
                  <a:schemeClr val="tx1"/>
                </a:solidFill>
              </a:rPr>
              <a:t>cf. Galatians 3:26-29; Romans 6:3-6) </a:t>
            </a:r>
            <a:r>
              <a:rPr lang="en-US" sz="2400" i="1" dirty="0">
                <a:solidFill>
                  <a:schemeClr val="tx1"/>
                </a:solidFill>
              </a:rPr>
              <a:t>through the gospel of Jesus Christ</a:t>
            </a:r>
            <a:r>
              <a:rPr lang="en-US" sz="2400" dirty="0">
                <a:solidFill>
                  <a:schemeClr val="tx1"/>
                </a:solidFill>
              </a:rPr>
              <a:t> (2 Thessalonians 2:14).</a:t>
            </a:r>
          </a:p>
        </p:txBody>
      </p:sp>
    </p:spTree>
    <p:extLst>
      <p:ext uri="{BB962C8B-B14F-4D97-AF65-F5344CB8AC3E}">
        <p14:creationId xmlns:p14="http://schemas.microsoft.com/office/powerpoint/2010/main" val="26995339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E1D9B-5BF4-4052-A962-788A658A0B14}"/>
              </a:ext>
            </a:extLst>
          </p:cNvPr>
          <p:cNvSpPr>
            <a:spLocks noGrp="1"/>
          </p:cNvSpPr>
          <p:nvPr>
            <p:ph type="title"/>
          </p:nvPr>
        </p:nvSpPr>
        <p:spPr>
          <a:xfrm>
            <a:off x="1028700" y="270385"/>
            <a:ext cx="7200900" cy="1078500"/>
          </a:xfrm>
        </p:spPr>
        <p:txBody>
          <a:bodyPr>
            <a:spAutoFit/>
          </a:bodyPr>
          <a:lstStyle/>
          <a:p>
            <a:r>
              <a:rPr lang="en-US" dirty="0">
                <a:solidFill>
                  <a:schemeClr val="tx1"/>
                </a:solidFill>
              </a:rPr>
              <a:t>The Strait Gate: Warned Against Herod – Luke 13:22-35</a:t>
            </a:r>
          </a:p>
        </p:txBody>
      </p:sp>
      <p:sp>
        <p:nvSpPr>
          <p:cNvPr id="3" name="Content Placeholder 2">
            <a:extLst>
              <a:ext uri="{FF2B5EF4-FFF2-40B4-BE49-F238E27FC236}">
                <a16:creationId xmlns:a16="http://schemas.microsoft.com/office/drawing/2014/main" id="{68EA64FC-5A8D-45B6-963D-2E2020CBF9F5}"/>
              </a:ext>
            </a:extLst>
          </p:cNvPr>
          <p:cNvSpPr>
            <a:spLocks noGrp="1"/>
          </p:cNvSpPr>
          <p:nvPr>
            <p:ph idx="1"/>
          </p:nvPr>
        </p:nvSpPr>
        <p:spPr>
          <a:xfrm>
            <a:off x="620499" y="1607231"/>
            <a:ext cx="8477249" cy="5047536"/>
          </a:xfrm>
        </p:spPr>
        <p:txBody>
          <a:bodyPr>
            <a:spAutoFit/>
          </a:bodyPr>
          <a:lstStyle/>
          <a:p>
            <a:pPr marL="0" indent="0">
              <a:lnSpc>
                <a:spcPct val="100000"/>
              </a:lnSpc>
              <a:spcBef>
                <a:spcPts val="0"/>
              </a:spcBef>
              <a:spcAft>
                <a:spcPts val="0"/>
              </a:spcAft>
              <a:buNone/>
            </a:pPr>
            <a:r>
              <a:rPr lang="en-US" sz="2300" dirty="0">
                <a:solidFill>
                  <a:schemeClr val="tx1"/>
                </a:solidFill>
              </a:rPr>
              <a:t>Luke 13:23, </a:t>
            </a:r>
            <a:r>
              <a:rPr lang="en-US" sz="2300" i="1" dirty="0">
                <a:solidFill>
                  <a:schemeClr val="tx1"/>
                </a:solidFill>
              </a:rPr>
              <a:t>“Lord, are they few that are saved?”</a:t>
            </a:r>
          </a:p>
          <a:p>
            <a:pPr>
              <a:lnSpc>
                <a:spcPct val="100000"/>
              </a:lnSpc>
              <a:spcBef>
                <a:spcPts val="0"/>
              </a:spcBef>
              <a:spcAft>
                <a:spcPts val="0"/>
              </a:spcAft>
            </a:pPr>
            <a:r>
              <a:rPr lang="en-US" sz="2300" dirty="0">
                <a:solidFill>
                  <a:schemeClr val="tx1"/>
                </a:solidFill>
              </a:rPr>
              <a:t>Possibly prompted by the Lord’s statements regarding the small beginning of the kingdom.</a:t>
            </a:r>
          </a:p>
          <a:p>
            <a:pPr marL="0" indent="0">
              <a:lnSpc>
                <a:spcPct val="100000"/>
              </a:lnSpc>
              <a:spcBef>
                <a:spcPts val="0"/>
              </a:spcBef>
              <a:spcAft>
                <a:spcPts val="0"/>
              </a:spcAft>
              <a:buNone/>
            </a:pPr>
            <a:r>
              <a:rPr lang="en-US" sz="2300" dirty="0">
                <a:solidFill>
                  <a:schemeClr val="tx1"/>
                </a:solidFill>
              </a:rPr>
              <a:t>Note: Jesus’ answer indicated that many shall be excluded from the kingdom. Even the questioner, and all others who hear, need to be careful and give the matter their own personal attention lest they be among that many. Though the Jews thought salvation was exclusive, it might be more exclusive than they had considered. </a:t>
            </a:r>
          </a:p>
          <a:p>
            <a:pPr>
              <a:lnSpc>
                <a:spcPct val="100000"/>
              </a:lnSpc>
              <a:spcBef>
                <a:spcPts val="0"/>
              </a:spcBef>
              <a:spcAft>
                <a:spcPts val="0"/>
              </a:spcAft>
            </a:pPr>
            <a:r>
              <a:rPr lang="en-US" sz="2300" dirty="0">
                <a:solidFill>
                  <a:schemeClr val="tx1"/>
                </a:solidFill>
              </a:rPr>
              <a:t>Jesus had already addressed this:</a:t>
            </a:r>
          </a:p>
          <a:p>
            <a:pPr lvl="1">
              <a:lnSpc>
                <a:spcPct val="100000"/>
              </a:lnSpc>
              <a:spcBef>
                <a:spcPts val="0"/>
              </a:spcBef>
              <a:spcAft>
                <a:spcPts val="0"/>
              </a:spcAft>
            </a:pPr>
            <a:r>
              <a:rPr lang="en-US" sz="2300" dirty="0">
                <a:solidFill>
                  <a:schemeClr val="tx1"/>
                </a:solidFill>
              </a:rPr>
              <a:t>Narrow is the gate and difficult is the way which leads </a:t>
            </a:r>
            <a:br>
              <a:rPr lang="en-US" sz="2300" dirty="0">
                <a:solidFill>
                  <a:schemeClr val="tx1"/>
                </a:solidFill>
              </a:rPr>
            </a:br>
            <a:r>
              <a:rPr lang="en-US" sz="2300" dirty="0">
                <a:solidFill>
                  <a:schemeClr val="tx1"/>
                </a:solidFill>
              </a:rPr>
              <a:t>to life, and there are few who find it”</a:t>
            </a:r>
            <a:r>
              <a:rPr lang="en-US" sz="2300" i="0" dirty="0">
                <a:solidFill>
                  <a:schemeClr val="tx1"/>
                </a:solidFill>
              </a:rPr>
              <a:t> (Matthew 7:14 NKJV).</a:t>
            </a:r>
          </a:p>
          <a:p>
            <a:pPr lvl="1">
              <a:lnSpc>
                <a:spcPct val="100000"/>
              </a:lnSpc>
              <a:spcBef>
                <a:spcPts val="0"/>
              </a:spcBef>
              <a:spcAft>
                <a:spcPts val="0"/>
              </a:spcAft>
            </a:pPr>
            <a:r>
              <a:rPr lang="en-US" sz="2300" dirty="0">
                <a:solidFill>
                  <a:schemeClr val="tx1"/>
                </a:solidFill>
              </a:rPr>
              <a:t>He also said, “Many are called, but few are chosen”</a:t>
            </a:r>
            <a:r>
              <a:rPr lang="en-US" sz="2300" i="0" dirty="0">
                <a:solidFill>
                  <a:schemeClr val="tx1"/>
                </a:solidFill>
              </a:rPr>
              <a:t> </a:t>
            </a:r>
            <a:br>
              <a:rPr lang="en-US" sz="2300" i="0" dirty="0">
                <a:solidFill>
                  <a:schemeClr val="tx1"/>
                </a:solidFill>
              </a:rPr>
            </a:br>
            <a:r>
              <a:rPr lang="en-US" sz="2300" i="0" dirty="0">
                <a:solidFill>
                  <a:schemeClr val="tx1"/>
                </a:solidFill>
              </a:rPr>
              <a:t>(Matthew 22:14).</a:t>
            </a:r>
          </a:p>
        </p:txBody>
      </p:sp>
    </p:spTree>
    <p:extLst>
      <p:ext uri="{BB962C8B-B14F-4D97-AF65-F5344CB8AC3E}">
        <p14:creationId xmlns:p14="http://schemas.microsoft.com/office/powerpoint/2010/main" val="32377701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E1D9B-5BF4-4052-A962-788A658A0B14}"/>
              </a:ext>
            </a:extLst>
          </p:cNvPr>
          <p:cNvSpPr>
            <a:spLocks noGrp="1"/>
          </p:cNvSpPr>
          <p:nvPr>
            <p:ph type="title"/>
          </p:nvPr>
        </p:nvSpPr>
        <p:spPr>
          <a:xfrm>
            <a:off x="1028700" y="270385"/>
            <a:ext cx="7200900" cy="1078500"/>
          </a:xfrm>
        </p:spPr>
        <p:txBody>
          <a:bodyPr>
            <a:spAutoFit/>
          </a:bodyPr>
          <a:lstStyle/>
          <a:p>
            <a:r>
              <a:rPr lang="en-US" dirty="0">
                <a:solidFill>
                  <a:schemeClr val="tx1"/>
                </a:solidFill>
              </a:rPr>
              <a:t>The Strait Gate: Warned Against Herod – Luke 13:22-35</a:t>
            </a:r>
          </a:p>
        </p:txBody>
      </p:sp>
      <p:sp>
        <p:nvSpPr>
          <p:cNvPr id="3" name="Content Placeholder 2">
            <a:extLst>
              <a:ext uri="{FF2B5EF4-FFF2-40B4-BE49-F238E27FC236}">
                <a16:creationId xmlns:a16="http://schemas.microsoft.com/office/drawing/2014/main" id="{68EA64FC-5A8D-45B6-963D-2E2020CBF9F5}"/>
              </a:ext>
            </a:extLst>
          </p:cNvPr>
          <p:cNvSpPr>
            <a:spLocks noGrp="1"/>
          </p:cNvSpPr>
          <p:nvPr>
            <p:ph idx="1"/>
          </p:nvPr>
        </p:nvSpPr>
        <p:spPr>
          <a:xfrm>
            <a:off x="641023" y="1484679"/>
            <a:ext cx="8389855" cy="4401846"/>
          </a:xfrm>
        </p:spPr>
        <p:txBody>
          <a:bodyPr wrap="square">
            <a:spAutoFit/>
          </a:bodyPr>
          <a:lstStyle/>
          <a:p>
            <a:pPr marL="0" indent="0">
              <a:buNone/>
            </a:pPr>
            <a:r>
              <a:rPr lang="en-US" sz="2000" dirty="0">
                <a:solidFill>
                  <a:schemeClr val="tx1"/>
                </a:solidFill>
              </a:rPr>
              <a:t>Luke 13:24, </a:t>
            </a:r>
            <a:r>
              <a:rPr lang="en-US" sz="2000" i="1" dirty="0">
                <a:solidFill>
                  <a:schemeClr val="tx1"/>
                </a:solidFill>
              </a:rPr>
              <a:t>“</a:t>
            </a:r>
            <a:r>
              <a:rPr lang="en-US" sz="2400" i="1" u="sng" dirty="0">
                <a:solidFill>
                  <a:schemeClr val="tx1"/>
                </a:solidFill>
              </a:rPr>
              <a:t>Strive</a:t>
            </a:r>
            <a:r>
              <a:rPr lang="en-US" sz="2000" i="1" dirty="0">
                <a:solidFill>
                  <a:schemeClr val="tx1"/>
                </a:solidFill>
              </a:rPr>
              <a:t> to enter in by the narrow door: for </a:t>
            </a:r>
            <a:r>
              <a:rPr lang="en-US" sz="2800" b="1" i="1" dirty="0">
                <a:solidFill>
                  <a:schemeClr val="tx1"/>
                </a:solidFill>
              </a:rPr>
              <a:t>many,</a:t>
            </a:r>
            <a:r>
              <a:rPr lang="en-US" sz="2000" i="1" dirty="0">
                <a:solidFill>
                  <a:schemeClr val="tx1"/>
                </a:solidFill>
              </a:rPr>
              <a:t> I say unto you, shall seek to enter in, and shall not be able.”</a:t>
            </a:r>
          </a:p>
          <a:p>
            <a:r>
              <a:rPr lang="en-US" sz="2000" dirty="0">
                <a:solidFill>
                  <a:schemeClr val="tx1"/>
                </a:solidFill>
              </a:rPr>
              <a:t>“</a:t>
            </a:r>
            <a:r>
              <a:rPr lang="en-US" sz="2000" b="1" dirty="0">
                <a:solidFill>
                  <a:schemeClr val="tx1"/>
                </a:solidFill>
              </a:rPr>
              <a:t>Strive</a:t>
            </a:r>
            <a:r>
              <a:rPr lang="en-US" sz="2000" dirty="0">
                <a:solidFill>
                  <a:schemeClr val="tx1"/>
                </a:solidFill>
              </a:rPr>
              <a:t> </a:t>
            </a:r>
            <a:r>
              <a:rPr lang="en-US" sz="2000" i="1" dirty="0">
                <a:solidFill>
                  <a:schemeClr val="tx1"/>
                </a:solidFill>
              </a:rPr>
              <a:t>(</a:t>
            </a:r>
            <a:r>
              <a:rPr lang="en-US" sz="2000" i="1" dirty="0" err="1">
                <a:solidFill>
                  <a:schemeClr val="tx1"/>
                </a:solidFill>
              </a:rPr>
              <a:t>agonizesthe</a:t>
            </a:r>
            <a:r>
              <a:rPr lang="en-US" sz="2000" i="1" dirty="0">
                <a:solidFill>
                  <a:schemeClr val="tx1"/>
                </a:solidFill>
              </a:rPr>
              <a:t>)</a:t>
            </a:r>
            <a:r>
              <a:rPr lang="en-US" sz="2000" dirty="0">
                <a:solidFill>
                  <a:schemeClr val="tx1"/>
                </a:solidFill>
              </a:rPr>
              <a:t> may be translated ‘struggle,’ ‘agonize,’ ‘fight,’ ‘contend,’ or ‘compete’ (1 Cor. 9:25). It was sometimes used in allusions to the extreme exertion required in athletic competition </a:t>
            </a:r>
            <a:br>
              <a:rPr lang="en-US" sz="2000" dirty="0">
                <a:solidFill>
                  <a:schemeClr val="tx1"/>
                </a:solidFill>
              </a:rPr>
            </a:br>
            <a:r>
              <a:rPr lang="en-US" sz="2000" dirty="0">
                <a:solidFill>
                  <a:schemeClr val="tx1"/>
                </a:solidFill>
              </a:rPr>
              <a:t>(John 18:36; 1 Tim. 6:12; 1 Cor. 9:25).</a:t>
            </a:r>
          </a:p>
          <a:p>
            <a:r>
              <a:rPr lang="en-US" sz="2000" i="0" dirty="0">
                <a:solidFill>
                  <a:schemeClr val="tx1"/>
                </a:solidFill>
              </a:rPr>
              <a:t>“Paul said, ‘To this end I also labor, striving according to His mighty working which works in me mightily’ (Col. 1:29; see also Phil. 2:12-13 and 1 Tim. 4:10).</a:t>
            </a:r>
          </a:p>
          <a:p>
            <a:r>
              <a:rPr lang="en-US" sz="2000" i="0" dirty="0">
                <a:solidFill>
                  <a:schemeClr val="tx1"/>
                </a:solidFill>
              </a:rPr>
              <a:t>“In the end, he said, ‘I have fought the good fight’ ( 2 Tim. 4:7). </a:t>
            </a:r>
            <a:br>
              <a:rPr lang="en-US" sz="2000" i="0" dirty="0">
                <a:solidFill>
                  <a:schemeClr val="tx1"/>
                </a:solidFill>
              </a:rPr>
            </a:br>
            <a:r>
              <a:rPr lang="en-US" sz="2000" i="0" dirty="0">
                <a:solidFill>
                  <a:schemeClr val="tx1"/>
                </a:solidFill>
              </a:rPr>
              <a:t>He said that Epaphras was ‘always laboring fervently’ in prayers (Col. 4:12). All this required self-discipline.”</a:t>
            </a:r>
          </a:p>
          <a:p>
            <a:pPr marL="1383602" lvl="4" indent="0">
              <a:buNone/>
            </a:pPr>
            <a:r>
              <a:rPr lang="en-US" sz="1800" dirty="0">
                <a:solidFill>
                  <a:schemeClr val="tx1"/>
                </a:solidFill>
              </a:rPr>
              <a:t>(C.G. Caldwell, </a:t>
            </a:r>
            <a:r>
              <a:rPr lang="en-US" sz="1800" i="1" dirty="0">
                <a:solidFill>
                  <a:schemeClr val="tx1"/>
                </a:solidFill>
              </a:rPr>
              <a:t>Luke</a:t>
            </a:r>
            <a:r>
              <a:rPr lang="en-US" sz="1800" dirty="0">
                <a:solidFill>
                  <a:schemeClr val="tx1"/>
                </a:solidFill>
              </a:rPr>
              <a:t>, Truth Commentaries, page 779)</a:t>
            </a:r>
          </a:p>
        </p:txBody>
      </p:sp>
    </p:spTree>
    <p:extLst>
      <p:ext uri="{BB962C8B-B14F-4D97-AF65-F5344CB8AC3E}">
        <p14:creationId xmlns:p14="http://schemas.microsoft.com/office/powerpoint/2010/main" val="1535206787"/>
      </p:ext>
    </p:extLst>
  </p:cSld>
  <p:clrMapOvr>
    <a:masterClrMapping/>
  </p:clrMapOvr>
</p:sld>
</file>

<file path=ppt/theme/theme1.xml><?xml version="1.0" encoding="utf-8"?>
<a:theme xmlns:a="http://schemas.openxmlformats.org/drawingml/2006/main" name="Crop">
  <a:themeElements>
    <a:clrScheme name="Custom 27">
      <a:dk1>
        <a:sysClr val="windowText" lastClr="000000"/>
      </a:dk1>
      <a:lt1>
        <a:sysClr val="window" lastClr="FFFFFF"/>
      </a:lt1>
      <a:dk2>
        <a:srgbClr val="1F497D"/>
      </a:dk2>
      <a:lt2>
        <a:srgbClr val="EEECE1"/>
      </a:lt2>
      <a:accent1>
        <a:srgbClr val="4F81BD"/>
      </a:accent1>
      <a:accent2>
        <a:srgbClr val="C0504D"/>
      </a:accent2>
      <a:accent3>
        <a:srgbClr val="76923C"/>
      </a:accent3>
      <a:accent4>
        <a:srgbClr val="8064A2"/>
      </a:accent4>
      <a:accent5>
        <a:srgbClr val="4BACC6"/>
      </a:accent5>
      <a:accent6>
        <a:srgbClr val="F79646"/>
      </a:accent6>
      <a:hlink>
        <a:srgbClr val="0000FF"/>
      </a:hlink>
      <a:folHlink>
        <a:srgbClr val="800080"/>
      </a:folHlink>
    </a:clrScheme>
    <a:fontScheme name="Custom 9">
      <a:majorFont>
        <a:latin typeface="Impact"/>
        <a:ea typeface=""/>
        <a:cs typeface=""/>
      </a:majorFont>
      <a:minorFont>
        <a:latin typeface="Arial"/>
        <a:ea typeface=""/>
        <a:cs typeface=""/>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dk1">
            <a:shade val="50000"/>
          </a:schemeClr>
        </a:lnRef>
        <a:fillRef idx="1">
          <a:schemeClr val="dk1"/>
        </a:fillRef>
        <a:effectRef idx="0">
          <a:schemeClr val="dk1"/>
        </a:effectRef>
        <a:fontRef idx="minor">
          <a:schemeClr val="lt1"/>
        </a:fontRef>
      </a:style>
    </a:spDef>
  </a:objectDefaults>
  <a:extraClrSchemeLst/>
  <a:extLst>
    <a:ext uri="{05A4C25C-085E-4340-85A3-A5531E510DB2}">
      <thm15:themeFamily xmlns:thm15="http://schemas.microsoft.com/office/thememl/2012/main" name="TF22874644_Trading cards_AAS_v3" id="{4E496154-558D-4612-A753-0794614ED79B}" vid="{A8FAAD10-755F-4F52-9B7F-8A15476B6C2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TotalTime>
  <Words>1286</Words>
  <Application>Microsoft Office PowerPoint</Application>
  <PresentationFormat>On-screen Show (4:3)</PresentationFormat>
  <Paragraphs>66</Paragraphs>
  <Slides>11</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Franklin Gothic Book</vt:lpstr>
      <vt:lpstr>Impact</vt:lpstr>
      <vt:lpstr>Crop</vt:lpstr>
      <vt:lpstr>Lesson 15: The Good Samaritan and The Feast of Dedication</vt:lpstr>
      <vt:lpstr>THE JEWS SEEK TO STONE JESUS AT THE FEAST OF DEDICATION. John 10:19-42</vt:lpstr>
      <vt:lpstr>THE JEWS SEEK TO STONE JESUS AT THE FEAST OF DEDICATION. John 10:19-42</vt:lpstr>
      <vt:lpstr>THE JEWS SEEK TO STONE JESUS AT THE FEAST OF DEDICATION. John 10:19-42</vt:lpstr>
      <vt:lpstr>THE JEWS SEEK TO STONE JESUS AT THE FEAST OF DEDICATION. John 10:19-42</vt:lpstr>
      <vt:lpstr>Lesson 16: A Second Group Of Parables</vt:lpstr>
      <vt:lpstr>The Strait Gate: Warned Against Herod – Luke 13:22-35</vt:lpstr>
      <vt:lpstr>The Strait Gate: Warned Against Herod – Luke 13:22-35</vt:lpstr>
      <vt:lpstr>The Strait Gate: Warned Against Herod – Luke 13:22-35</vt:lpstr>
      <vt:lpstr>The Strait Gate: Warned Against Herod – Luke 13:22-35</vt:lpstr>
      <vt:lpstr>The Strait Gate: Warned Against Herod – Luke 13:22-35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(7-21-21)</dc:title>
  <dc:creator>Micky Galloway</dc:creator>
  <cp:lastModifiedBy>Richard Lidh</cp:lastModifiedBy>
  <cp:revision>11</cp:revision>
  <cp:lastPrinted>2021-07-31T00:10:47Z</cp:lastPrinted>
  <dcterms:created xsi:type="dcterms:W3CDTF">2021-07-21T20:34:58Z</dcterms:created>
  <dcterms:modified xsi:type="dcterms:W3CDTF">2021-07-31T00:10:51Z</dcterms:modified>
</cp:coreProperties>
</file>